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91" r:id="rId6"/>
    <p:sldId id="292" r:id="rId7"/>
    <p:sldId id="293" r:id="rId8"/>
    <p:sldId id="296" r:id="rId9"/>
    <p:sldId id="295" r:id="rId10"/>
    <p:sldId id="260" r:id="rId11"/>
    <p:sldId id="294" r:id="rId12"/>
    <p:sldId id="279" r:id="rId13"/>
    <p:sldId id="280" r:id="rId14"/>
    <p:sldId id="284" r:id="rId15"/>
    <p:sldId id="262" r:id="rId16"/>
    <p:sldId id="286" r:id="rId17"/>
    <p:sldId id="281" r:id="rId18"/>
    <p:sldId id="287" r:id="rId19"/>
    <p:sldId id="282" r:id="rId20"/>
    <p:sldId id="288" r:id="rId21"/>
    <p:sldId id="283" r:id="rId22"/>
    <p:sldId id="289" r:id="rId23"/>
    <p:sldId id="272" r:id="rId24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ddels stil 2 – utheving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iddels stil 3 – utheving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ddels stil 2 – uthev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ys stil 3 – utheving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ys stil 3 – utheving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ys stil 3 – utheving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ys stil 3 – utheving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ys stil 3 – utheving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ys stil 3 – utheving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8C764A-3C5A-44F9-8DC9-C302F9ECF875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nb-NO"/>
        </a:p>
      </dgm:t>
    </dgm:pt>
    <dgm:pt modelId="{527EDC8F-9CA1-4954-B4FD-AC1A6E7417F7}">
      <dgm:prSet phldrT="[Tekst]"/>
      <dgm:spPr/>
      <dgm:t>
        <a:bodyPr/>
        <a:lstStyle/>
        <a:p>
          <a:r>
            <a:rPr lang="nb-NO" dirty="0"/>
            <a:t>Import data</a:t>
          </a:r>
        </a:p>
      </dgm:t>
    </dgm:pt>
    <dgm:pt modelId="{99A1532D-4135-4803-BEF0-C318F605BCDA}" type="parTrans" cxnId="{2EB11D47-1326-458F-A391-8811E12610C3}">
      <dgm:prSet/>
      <dgm:spPr/>
      <dgm:t>
        <a:bodyPr/>
        <a:lstStyle/>
        <a:p>
          <a:endParaRPr lang="nb-NO"/>
        </a:p>
      </dgm:t>
    </dgm:pt>
    <dgm:pt modelId="{F3058F04-EC8C-4072-8D6A-7E45E9B0ACF4}" type="sibTrans" cxnId="{2EB11D47-1326-458F-A391-8811E12610C3}">
      <dgm:prSet/>
      <dgm:spPr/>
      <dgm:t>
        <a:bodyPr/>
        <a:lstStyle/>
        <a:p>
          <a:endParaRPr lang="nb-NO"/>
        </a:p>
      </dgm:t>
    </dgm:pt>
    <dgm:pt modelId="{34B66492-2FD2-4546-9FDA-E9FEB83D7C7D}">
      <dgm:prSet phldrT="[Tekst]"/>
      <dgm:spPr/>
      <dgm:t>
        <a:bodyPr/>
        <a:lstStyle/>
        <a:p>
          <a:r>
            <a:rPr lang="nb-NO" dirty="0" err="1"/>
            <a:t>Renaming</a:t>
          </a:r>
          <a:r>
            <a:rPr lang="nb-NO" dirty="0"/>
            <a:t> of </a:t>
          </a:r>
          <a:r>
            <a:rPr lang="nb-NO" dirty="0" err="1"/>
            <a:t>asset</a:t>
          </a:r>
          <a:r>
            <a:rPr lang="nb-NO" dirty="0"/>
            <a:t> </a:t>
          </a:r>
          <a:r>
            <a:rPr lang="nb-NO" dirty="0" err="1"/>
            <a:t>names</a:t>
          </a:r>
          <a:endParaRPr lang="nb-NO" dirty="0"/>
        </a:p>
      </dgm:t>
    </dgm:pt>
    <dgm:pt modelId="{911B2E62-D843-45F1-99F5-796CDFFFB391}" type="parTrans" cxnId="{9AF612DA-FC65-42A0-BEFB-999D7310C8EC}">
      <dgm:prSet/>
      <dgm:spPr/>
      <dgm:t>
        <a:bodyPr/>
        <a:lstStyle/>
        <a:p>
          <a:endParaRPr lang="nb-NO"/>
        </a:p>
      </dgm:t>
    </dgm:pt>
    <dgm:pt modelId="{557C36C8-FB6F-4A3F-9312-3A9C920A9AB1}" type="sibTrans" cxnId="{9AF612DA-FC65-42A0-BEFB-999D7310C8EC}">
      <dgm:prSet/>
      <dgm:spPr/>
      <dgm:t>
        <a:bodyPr/>
        <a:lstStyle/>
        <a:p>
          <a:endParaRPr lang="nb-NO"/>
        </a:p>
      </dgm:t>
    </dgm:pt>
    <dgm:pt modelId="{E22CCC48-F143-49B0-B22F-F7DD183C40D1}">
      <dgm:prSet phldrT="[Tekst]"/>
      <dgm:spPr/>
      <dgm:t>
        <a:bodyPr/>
        <a:lstStyle/>
        <a:p>
          <a:r>
            <a:rPr lang="nb-NO" dirty="0"/>
            <a:t>Set up </a:t>
          </a:r>
          <a:r>
            <a:rPr lang="nb-NO" dirty="0" err="1"/>
            <a:t>processing</a:t>
          </a:r>
          <a:endParaRPr lang="nb-NO" dirty="0"/>
        </a:p>
      </dgm:t>
    </dgm:pt>
    <dgm:pt modelId="{6BF019F4-B0C9-48FF-BCC7-861E746CDEB9}" type="parTrans" cxnId="{FBF0F6C2-A771-4066-A46D-B89769ADA127}">
      <dgm:prSet/>
      <dgm:spPr/>
      <dgm:t>
        <a:bodyPr/>
        <a:lstStyle/>
        <a:p>
          <a:endParaRPr lang="nb-NO"/>
        </a:p>
      </dgm:t>
    </dgm:pt>
    <dgm:pt modelId="{87CF477B-4B8D-4CCB-A093-F6F6F0839879}" type="sibTrans" cxnId="{FBF0F6C2-A771-4066-A46D-B89769ADA127}">
      <dgm:prSet/>
      <dgm:spPr/>
      <dgm:t>
        <a:bodyPr/>
        <a:lstStyle/>
        <a:p>
          <a:endParaRPr lang="nb-NO"/>
        </a:p>
      </dgm:t>
    </dgm:pt>
    <dgm:pt modelId="{8392B7D3-1F2B-487B-8271-9FBFF7D57974}">
      <dgm:prSet phldrT="[Tekst]"/>
      <dgm:spPr/>
      <dgm:t>
        <a:bodyPr/>
        <a:lstStyle/>
        <a:p>
          <a:r>
            <a:rPr lang="nb-NO" dirty="0"/>
            <a:t>Asset </a:t>
          </a:r>
          <a:r>
            <a:rPr lang="nb-NO" dirty="0" err="1"/>
            <a:t>values</a:t>
          </a:r>
          <a:endParaRPr lang="nb-NO" dirty="0"/>
        </a:p>
      </dgm:t>
    </dgm:pt>
    <dgm:pt modelId="{0711D0F4-C927-4F53-8B98-A960DF9E5EA1}" type="parTrans" cxnId="{E7428488-3F52-4A10-98D8-D719835B67F8}">
      <dgm:prSet/>
      <dgm:spPr/>
      <dgm:t>
        <a:bodyPr/>
        <a:lstStyle/>
        <a:p>
          <a:endParaRPr lang="nb-NO"/>
        </a:p>
      </dgm:t>
    </dgm:pt>
    <dgm:pt modelId="{69142AD0-2629-4660-AE09-B5932CF72FAF}" type="sibTrans" cxnId="{E7428488-3F52-4A10-98D8-D719835B67F8}">
      <dgm:prSet/>
      <dgm:spPr/>
      <dgm:t>
        <a:bodyPr/>
        <a:lstStyle/>
        <a:p>
          <a:endParaRPr lang="nb-NO"/>
        </a:p>
      </dgm:t>
    </dgm:pt>
    <dgm:pt modelId="{758972B3-6A4D-4BF5-A664-8CB19362B353}">
      <dgm:prSet phldrT="[Tekst]"/>
      <dgm:spPr/>
      <dgm:t>
        <a:bodyPr/>
        <a:lstStyle/>
        <a:p>
          <a:r>
            <a:rPr lang="nb-NO" dirty="0" err="1"/>
            <a:t>Process</a:t>
          </a:r>
          <a:r>
            <a:rPr lang="nb-NO" dirty="0"/>
            <a:t> data</a:t>
          </a:r>
        </a:p>
      </dgm:t>
    </dgm:pt>
    <dgm:pt modelId="{8EFC8B43-F2BD-4988-8EC1-B32EA65E59EC}" type="parTrans" cxnId="{4C100180-28C4-4690-9072-8D20DA412655}">
      <dgm:prSet/>
      <dgm:spPr/>
      <dgm:t>
        <a:bodyPr/>
        <a:lstStyle/>
        <a:p>
          <a:endParaRPr lang="nb-NO"/>
        </a:p>
      </dgm:t>
    </dgm:pt>
    <dgm:pt modelId="{F62B4373-8CDE-4D75-9487-5108F07334F6}" type="sibTrans" cxnId="{4C100180-28C4-4690-9072-8D20DA412655}">
      <dgm:prSet/>
      <dgm:spPr/>
      <dgm:t>
        <a:bodyPr/>
        <a:lstStyle/>
        <a:p>
          <a:endParaRPr lang="nb-NO"/>
        </a:p>
      </dgm:t>
    </dgm:pt>
    <dgm:pt modelId="{D13DAB2F-A7C0-49C6-B47B-CF1F53003BAA}">
      <dgm:prSet phldrT="[Tekst]"/>
      <dgm:spPr/>
      <dgm:t>
        <a:bodyPr/>
        <a:lstStyle/>
        <a:p>
          <a:r>
            <a:rPr lang="nb-NO" dirty="0" err="1"/>
            <a:t>Susceptibilities</a:t>
          </a:r>
          <a:endParaRPr lang="nb-NO" dirty="0"/>
        </a:p>
      </dgm:t>
    </dgm:pt>
    <dgm:pt modelId="{86CB28C2-1EA6-47EA-AAE4-EA7C7F9E4A0B}" type="parTrans" cxnId="{B9775D48-274D-424D-881B-E44509D60CDB}">
      <dgm:prSet/>
      <dgm:spPr/>
      <dgm:t>
        <a:bodyPr/>
        <a:lstStyle/>
        <a:p>
          <a:endParaRPr lang="nb-NO"/>
        </a:p>
      </dgm:t>
    </dgm:pt>
    <dgm:pt modelId="{5EFD2080-9327-431F-A7E8-B385BCB739A0}" type="sibTrans" cxnId="{B9775D48-274D-424D-881B-E44509D60CDB}">
      <dgm:prSet/>
      <dgm:spPr/>
      <dgm:t>
        <a:bodyPr/>
        <a:lstStyle/>
        <a:p>
          <a:endParaRPr lang="nb-NO"/>
        </a:p>
      </dgm:t>
    </dgm:pt>
    <dgm:pt modelId="{EFDCB5AD-FD7D-48B8-A95A-06C886DBAF13}">
      <dgm:prSet phldrT="[Tekst]"/>
      <dgm:spPr/>
      <dgm:t>
        <a:bodyPr/>
        <a:lstStyle/>
        <a:p>
          <a:r>
            <a:rPr lang="nb-NO" dirty="0" err="1"/>
            <a:t>Renaming</a:t>
          </a:r>
          <a:r>
            <a:rPr lang="nb-NO" dirty="0"/>
            <a:t> of </a:t>
          </a:r>
          <a:r>
            <a:rPr lang="nb-NO" dirty="0" err="1"/>
            <a:t>geocode</a:t>
          </a:r>
          <a:r>
            <a:rPr lang="nb-NO" dirty="0"/>
            <a:t> </a:t>
          </a:r>
          <a:r>
            <a:rPr lang="nb-NO" dirty="0" err="1"/>
            <a:t>names</a:t>
          </a:r>
          <a:endParaRPr lang="nb-NO" dirty="0"/>
        </a:p>
      </dgm:t>
    </dgm:pt>
    <dgm:pt modelId="{988D3037-C45A-4945-A023-A6355A8D1612}" type="parTrans" cxnId="{34DA6574-61D0-471A-88FE-BAA48A38A417}">
      <dgm:prSet/>
      <dgm:spPr/>
      <dgm:t>
        <a:bodyPr/>
        <a:lstStyle/>
        <a:p>
          <a:endParaRPr lang="nb-NO"/>
        </a:p>
      </dgm:t>
    </dgm:pt>
    <dgm:pt modelId="{EA780274-A2C1-4E34-9CCA-B34ECED38150}" type="sibTrans" cxnId="{34DA6574-61D0-471A-88FE-BAA48A38A417}">
      <dgm:prSet/>
      <dgm:spPr/>
      <dgm:t>
        <a:bodyPr/>
        <a:lstStyle/>
        <a:p>
          <a:endParaRPr lang="nb-NO"/>
        </a:p>
      </dgm:t>
    </dgm:pt>
    <dgm:pt modelId="{0FBD9D58-95F9-4234-A9EB-98CAF887F963}">
      <dgm:prSet phldrT="[Tekst]"/>
      <dgm:spPr/>
      <dgm:t>
        <a:bodyPr/>
        <a:lstStyle/>
        <a:p>
          <a:r>
            <a:rPr lang="nb-NO" dirty="0" err="1"/>
            <a:t>Template</a:t>
          </a:r>
          <a:r>
            <a:rPr lang="nb-NO" dirty="0"/>
            <a:t> </a:t>
          </a:r>
          <a:r>
            <a:rPr lang="nb-NO" dirty="0" err="1"/>
            <a:t>which</a:t>
          </a:r>
          <a:r>
            <a:rPr lang="nb-NO" dirty="0"/>
            <a:t> shows data</a:t>
          </a:r>
        </a:p>
      </dgm:t>
    </dgm:pt>
    <dgm:pt modelId="{8954356D-50FE-46E9-8D61-C6076D3C267B}" type="parTrans" cxnId="{1D47F19E-A672-4EDE-B823-172C11631C82}">
      <dgm:prSet/>
      <dgm:spPr/>
      <dgm:t>
        <a:bodyPr/>
        <a:lstStyle/>
        <a:p>
          <a:endParaRPr lang="nb-NO"/>
        </a:p>
      </dgm:t>
    </dgm:pt>
    <dgm:pt modelId="{56B3D0D7-F8F8-45ED-929F-8308335476E4}" type="sibTrans" cxnId="{1D47F19E-A672-4EDE-B823-172C11631C82}">
      <dgm:prSet/>
      <dgm:spPr/>
      <dgm:t>
        <a:bodyPr/>
        <a:lstStyle/>
        <a:p>
          <a:endParaRPr lang="nb-NO"/>
        </a:p>
      </dgm:t>
    </dgm:pt>
    <dgm:pt modelId="{466284F8-862A-4BCA-BDC4-DB7FD33EA5AA}">
      <dgm:prSet phldrT="[Tekst]"/>
      <dgm:spPr/>
      <dgm:t>
        <a:bodyPr/>
        <a:lstStyle/>
        <a:p>
          <a:r>
            <a:rPr lang="nb-NO" dirty="0"/>
            <a:t>QGIS</a:t>
          </a:r>
        </a:p>
      </dgm:t>
    </dgm:pt>
    <dgm:pt modelId="{F87D870A-7530-4F43-9500-22DF67ADB6E0}" type="parTrans" cxnId="{25AD9E99-151D-4B6B-B436-0FDE08DEDAAA}">
      <dgm:prSet/>
      <dgm:spPr/>
      <dgm:t>
        <a:bodyPr/>
        <a:lstStyle/>
        <a:p>
          <a:endParaRPr lang="nb-NO"/>
        </a:p>
      </dgm:t>
    </dgm:pt>
    <dgm:pt modelId="{6BAC92CD-EDF5-491D-AC01-1ED68AA1D427}" type="sibTrans" cxnId="{25AD9E99-151D-4B6B-B436-0FDE08DEDAAA}">
      <dgm:prSet/>
      <dgm:spPr/>
      <dgm:t>
        <a:bodyPr/>
        <a:lstStyle/>
        <a:p>
          <a:endParaRPr lang="nb-NO"/>
        </a:p>
      </dgm:t>
    </dgm:pt>
    <dgm:pt modelId="{EA09508B-9180-4327-94B6-07DAD312ADA9}">
      <dgm:prSet phldrT="[Tekst]"/>
      <dgm:spPr/>
      <dgm:t>
        <a:bodyPr/>
        <a:lstStyle/>
        <a:p>
          <a:r>
            <a:rPr lang="nb-NO"/>
            <a:t>Files ready to be used with QGIS</a:t>
          </a:r>
          <a:endParaRPr lang="nb-NO" dirty="0"/>
        </a:p>
      </dgm:t>
    </dgm:pt>
    <dgm:pt modelId="{B30C3DD6-49C6-4B5E-B569-81BF9204B514}" type="parTrans" cxnId="{9F915C4B-ED3C-4FE8-9693-39E72EA473FA}">
      <dgm:prSet/>
      <dgm:spPr/>
      <dgm:t>
        <a:bodyPr/>
        <a:lstStyle/>
        <a:p>
          <a:endParaRPr lang="nb-NO"/>
        </a:p>
      </dgm:t>
    </dgm:pt>
    <dgm:pt modelId="{C672BEF9-12CA-49E6-9E4B-945C4E7A158D}" type="sibTrans" cxnId="{9F915C4B-ED3C-4FE8-9693-39E72EA473FA}">
      <dgm:prSet/>
      <dgm:spPr/>
      <dgm:t>
        <a:bodyPr/>
        <a:lstStyle/>
        <a:p>
          <a:endParaRPr lang="nb-NO"/>
        </a:p>
      </dgm:t>
    </dgm:pt>
    <dgm:pt modelId="{6651A560-3F26-450E-9D19-CDEFFA452248}" type="pres">
      <dgm:prSet presAssocID="{738C764A-3C5A-44F9-8DC9-C302F9ECF875}" presName="rootnode" presStyleCnt="0">
        <dgm:presLayoutVars>
          <dgm:chMax/>
          <dgm:chPref/>
          <dgm:dir/>
          <dgm:animLvl val="lvl"/>
        </dgm:presLayoutVars>
      </dgm:prSet>
      <dgm:spPr/>
    </dgm:pt>
    <dgm:pt modelId="{C690F370-67D6-486D-8453-CFD483243FD5}" type="pres">
      <dgm:prSet presAssocID="{527EDC8F-9CA1-4954-B4FD-AC1A6E7417F7}" presName="composite" presStyleCnt="0"/>
      <dgm:spPr/>
    </dgm:pt>
    <dgm:pt modelId="{5D90517A-AF10-44E2-A0CF-1275D7DAA437}" type="pres">
      <dgm:prSet presAssocID="{527EDC8F-9CA1-4954-B4FD-AC1A6E7417F7}" presName="bentUpArrow1" presStyleLbl="alignImgPlace1" presStyleIdx="0" presStyleCnt="3"/>
      <dgm:spPr/>
    </dgm:pt>
    <dgm:pt modelId="{2BAC79B3-FD51-4384-9949-86594F3EA527}" type="pres">
      <dgm:prSet presAssocID="{527EDC8F-9CA1-4954-B4FD-AC1A6E7417F7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647C8C97-6D06-4288-BCBF-1FE717645DD6}" type="pres">
      <dgm:prSet presAssocID="{527EDC8F-9CA1-4954-B4FD-AC1A6E7417F7}" presName="ChildText" presStyleLbl="revTx" presStyleIdx="0" presStyleCnt="4" custScaleX="174290" custLinFactNeighborX="50535" custLinFactNeighborY="2202">
        <dgm:presLayoutVars>
          <dgm:chMax val="0"/>
          <dgm:chPref val="0"/>
          <dgm:bulletEnabled val="1"/>
        </dgm:presLayoutVars>
      </dgm:prSet>
      <dgm:spPr/>
    </dgm:pt>
    <dgm:pt modelId="{C85FBB2C-2B6C-475C-B311-3C94A42EFB4D}" type="pres">
      <dgm:prSet presAssocID="{F3058F04-EC8C-4072-8D6A-7E45E9B0ACF4}" presName="sibTrans" presStyleCnt="0"/>
      <dgm:spPr/>
    </dgm:pt>
    <dgm:pt modelId="{E113622A-ADE9-49C9-BEAE-81DDD8D7D50B}" type="pres">
      <dgm:prSet presAssocID="{E22CCC48-F143-49B0-B22F-F7DD183C40D1}" presName="composite" presStyleCnt="0"/>
      <dgm:spPr/>
    </dgm:pt>
    <dgm:pt modelId="{956F8737-D4DF-419A-A34C-121B0836FEBA}" type="pres">
      <dgm:prSet presAssocID="{E22CCC48-F143-49B0-B22F-F7DD183C40D1}" presName="bentUpArrow1" presStyleLbl="alignImgPlace1" presStyleIdx="1" presStyleCnt="3"/>
      <dgm:spPr/>
    </dgm:pt>
    <dgm:pt modelId="{4F77810B-D8F9-45A3-A178-D5165C1DB409}" type="pres">
      <dgm:prSet presAssocID="{E22CCC48-F143-49B0-B22F-F7DD183C40D1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7D85BE8E-6763-4895-8202-15ACF1B9F9FC}" type="pres">
      <dgm:prSet presAssocID="{E22CCC48-F143-49B0-B22F-F7DD183C40D1}" presName="Child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FAB9388E-D4CB-4531-8187-DA3B91A2A7E9}" type="pres">
      <dgm:prSet presAssocID="{87CF477B-4B8D-4CCB-A093-F6F6F0839879}" presName="sibTrans" presStyleCnt="0"/>
      <dgm:spPr/>
    </dgm:pt>
    <dgm:pt modelId="{11FB3020-59CC-49E1-BD6A-6417E3CA2FA2}" type="pres">
      <dgm:prSet presAssocID="{758972B3-6A4D-4BF5-A664-8CB19362B353}" presName="composite" presStyleCnt="0"/>
      <dgm:spPr/>
    </dgm:pt>
    <dgm:pt modelId="{DD81F3DF-86EF-4EC9-8AE0-8265A6C9078A}" type="pres">
      <dgm:prSet presAssocID="{758972B3-6A4D-4BF5-A664-8CB19362B353}" presName="bentUpArrow1" presStyleLbl="alignImgPlace1" presStyleIdx="2" presStyleCnt="3"/>
      <dgm:spPr/>
    </dgm:pt>
    <dgm:pt modelId="{59CE236C-1487-4E99-A9E6-FCCF071D5DE2}" type="pres">
      <dgm:prSet presAssocID="{758972B3-6A4D-4BF5-A664-8CB19362B353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DA3DD8A0-D085-40AC-A7E6-5B3C30F18FB1}" type="pres">
      <dgm:prSet presAssocID="{758972B3-6A4D-4BF5-A664-8CB19362B353}" presName="Child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180439D6-E05C-483E-8622-3D421414499A}" type="pres">
      <dgm:prSet presAssocID="{F62B4373-8CDE-4D75-9487-5108F07334F6}" presName="sibTrans" presStyleCnt="0"/>
      <dgm:spPr/>
    </dgm:pt>
    <dgm:pt modelId="{9B3B8A3A-CF87-471E-9637-C89E06508901}" type="pres">
      <dgm:prSet presAssocID="{466284F8-862A-4BCA-BDC4-DB7FD33EA5AA}" presName="composite" presStyleCnt="0"/>
      <dgm:spPr/>
    </dgm:pt>
    <dgm:pt modelId="{375ADE23-2C5F-490C-AF6A-93BC67F6F612}" type="pres">
      <dgm:prSet presAssocID="{466284F8-862A-4BCA-BDC4-DB7FD33EA5AA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  <dgm:pt modelId="{B8AA5AB5-5A25-42CB-B82A-7B7DC8C24C2D}" type="pres">
      <dgm:prSet presAssocID="{466284F8-862A-4BCA-BDC4-DB7FD33EA5AA}" presName="FinalChild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478AD0D-3EE7-41A9-AADD-9A5B7E16CF2C}" type="presOf" srcId="{EA09508B-9180-4327-94B6-07DAD312ADA9}" destId="{DA3DD8A0-D085-40AC-A7E6-5B3C30F18FB1}" srcOrd="0" destOrd="0" presId="urn:microsoft.com/office/officeart/2005/8/layout/StepDownProcess"/>
    <dgm:cxn modelId="{7DD9202E-FC8C-47CD-8B04-24C91A61A005}" type="presOf" srcId="{8392B7D3-1F2B-487B-8271-9FBFF7D57974}" destId="{7D85BE8E-6763-4895-8202-15ACF1B9F9FC}" srcOrd="0" destOrd="0" presId="urn:microsoft.com/office/officeart/2005/8/layout/StepDownProcess"/>
    <dgm:cxn modelId="{E311883D-FF0F-4778-A219-D6134DA93B3C}" type="presOf" srcId="{466284F8-862A-4BCA-BDC4-DB7FD33EA5AA}" destId="{375ADE23-2C5F-490C-AF6A-93BC67F6F612}" srcOrd="0" destOrd="0" presId="urn:microsoft.com/office/officeart/2005/8/layout/StepDownProcess"/>
    <dgm:cxn modelId="{D6FC4F5E-09CF-4091-B99F-51604C00E766}" type="presOf" srcId="{D13DAB2F-A7C0-49C6-B47B-CF1F53003BAA}" destId="{7D85BE8E-6763-4895-8202-15ACF1B9F9FC}" srcOrd="0" destOrd="1" presId="urn:microsoft.com/office/officeart/2005/8/layout/StepDownProcess"/>
    <dgm:cxn modelId="{2EB11D47-1326-458F-A391-8811E12610C3}" srcId="{738C764A-3C5A-44F9-8DC9-C302F9ECF875}" destId="{527EDC8F-9CA1-4954-B4FD-AC1A6E7417F7}" srcOrd="0" destOrd="0" parTransId="{99A1532D-4135-4803-BEF0-C318F605BCDA}" sibTransId="{F3058F04-EC8C-4072-8D6A-7E45E9B0ACF4}"/>
    <dgm:cxn modelId="{B9775D48-274D-424D-881B-E44509D60CDB}" srcId="{E22CCC48-F143-49B0-B22F-F7DD183C40D1}" destId="{D13DAB2F-A7C0-49C6-B47B-CF1F53003BAA}" srcOrd="1" destOrd="0" parTransId="{86CB28C2-1EA6-47EA-AAE4-EA7C7F9E4A0B}" sibTransId="{5EFD2080-9327-431F-A7E8-B385BCB739A0}"/>
    <dgm:cxn modelId="{6714A549-D45E-4992-BD54-BB0AD71F9EAA}" type="presOf" srcId="{0FBD9D58-95F9-4234-A9EB-98CAF887F963}" destId="{B8AA5AB5-5A25-42CB-B82A-7B7DC8C24C2D}" srcOrd="0" destOrd="0" presId="urn:microsoft.com/office/officeart/2005/8/layout/StepDownProcess"/>
    <dgm:cxn modelId="{9F915C4B-ED3C-4FE8-9693-39E72EA473FA}" srcId="{758972B3-6A4D-4BF5-A664-8CB19362B353}" destId="{EA09508B-9180-4327-94B6-07DAD312ADA9}" srcOrd="0" destOrd="0" parTransId="{B30C3DD6-49C6-4B5E-B569-81BF9204B514}" sibTransId="{C672BEF9-12CA-49E6-9E4B-945C4E7A158D}"/>
    <dgm:cxn modelId="{34DA6574-61D0-471A-88FE-BAA48A38A417}" srcId="{527EDC8F-9CA1-4954-B4FD-AC1A6E7417F7}" destId="{EFDCB5AD-FD7D-48B8-A95A-06C886DBAF13}" srcOrd="1" destOrd="0" parTransId="{988D3037-C45A-4945-A023-A6355A8D1612}" sibTransId="{EA780274-A2C1-4E34-9CCA-B34ECED38150}"/>
    <dgm:cxn modelId="{E902A375-454A-43F1-B4B3-042D6A4E4E94}" type="presOf" srcId="{527EDC8F-9CA1-4954-B4FD-AC1A6E7417F7}" destId="{2BAC79B3-FD51-4384-9949-86594F3EA527}" srcOrd="0" destOrd="0" presId="urn:microsoft.com/office/officeart/2005/8/layout/StepDownProcess"/>
    <dgm:cxn modelId="{4C100180-28C4-4690-9072-8D20DA412655}" srcId="{738C764A-3C5A-44F9-8DC9-C302F9ECF875}" destId="{758972B3-6A4D-4BF5-A664-8CB19362B353}" srcOrd="2" destOrd="0" parTransId="{8EFC8B43-F2BD-4988-8EC1-B32EA65E59EC}" sibTransId="{F62B4373-8CDE-4D75-9487-5108F07334F6}"/>
    <dgm:cxn modelId="{85730388-F2E2-4CE0-9650-593273B675D5}" type="presOf" srcId="{34B66492-2FD2-4546-9FDA-E9FEB83D7C7D}" destId="{647C8C97-6D06-4288-BCBF-1FE717645DD6}" srcOrd="0" destOrd="0" presId="urn:microsoft.com/office/officeart/2005/8/layout/StepDownProcess"/>
    <dgm:cxn modelId="{E7428488-3F52-4A10-98D8-D719835B67F8}" srcId="{E22CCC48-F143-49B0-B22F-F7DD183C40D1}" destId="{8392B7D3-1F2B-487B-8271-9FBFF7D57974}" srcOrd="0" destOrd="0" parTransId="{0711D0F4-C927-4F53-8B98-A960DF9E5EA1}" sibTransId="{69142AD0-2629-4660-AE09-B5932CF72FAF}"/>
    <dgm:cxn modelId="{25AD9E99-151D-4B6B-B436-0FDE08DEDAAA}" srcId="{738C764A-3C5A-44F9-8DC9-C302F9ECF875}" destId="{466284F8-862A-4BCA-BDC4-DB7FD33EA5AA}" srcOrd="3" destOrd="0" parTransId="{F87D870A-7530-4F43-9500-22DF67ADB6E0}" sibTransId="{6BAC92CD-EDF5-491D-AC01-1ED68AA1D427}"/>
    <dgm:cxn modelId="{1D47F19E-A672-4EDE-B823-172C11631C82}" srcId="{466284F8-862A-4BCA-BDC4-DB7FD33EA5AA}" destId="{0FBD9D58-95F9-4234-A9EB-98CAF887F963}" srcOrd="0" destOrd="0" parTransId="{8954356D-50FE-46E9-8D61-C6076D3C267B}" sibTransId="{56B3D0D7-F8F8-45ED-929F-8308335476E4}"/>
    <dgm:cxn modelId="{FBF0F6C2-A771-4066-A46D-B89769ADA127}" srcId="{738C764A-3C5A-44F9-8DC9-C302F9ECF875}" destId="{E22CCC48-F143-49B0-B22F-F7DD183C40D1}" srcOrd="1" destOrd="0" parTransId="{6BF019F4-B0C9-48FF-BCC7-861E746CDEB9}" sibTransId="{87CF477B-4B8D-4CCB-A093-F6F6F0839879}"/>
    <dgm:cxn modelId="{E9B3E5CE-CC45-44B9-AB47-567C7534D643}" type="presOf" srcId="{E22CCC48-F143-49B0-B22F-F7DD183C40D1}" destId="{4F77810B-D8F9-45A3-A178-D5165C1DB409}" srcOrd="0" destOrd="0" presId="urn:microsoft.com/office/officeart/2005/8/layout/StepDownProcess"/>
    <dgm:cxn modelId="{DF46F6CF-8F37-4EB3-A322-1E1D971C19F2}" type="presOf" srcId="{758972B3-6A4D-4BF5-A664-8CB19362B353}" destId="{59CE236C-1487-4E99-A9E6-FCCF071D5DE2}" srcOrd="0" destOrd="0" presId="urn:microsoft.com/office/officeart/2005/8/layout/StepDownProcess"/>
    <dgm:cxn modelId="{9AF612DA-FC65-42A0-BEFB-999D7310C8EC}" srcId="{527EDC8F-9CA1-4954-B4FD-AC1A6E7417F7}" destId="{34B66492-2FD2-4546-9FDA-E9FEB83D7C7D}" srcOrd="0" destOrd="0" parTransId="{911B2E62-D843-45F1-99F5-796CDFFFB391}" sibTransId="{557C36C8-FB6F-4A3F-9312-3A9C920A9AB1}"/>
    <dgm:cxn modelId="{8EF37DF4-9633-4BC1-8988-766F81B2800E}" type="presOf" srcId="{EFDCB5AD-FD7D-48B8-A95A-06C886DBAF13}" destId="{647C8C97-6D06-4288-BCBF-1FE717645DD6}" srcOrd="0" destOrd="1" presId="urn:microsoft.com/office/officeart/2005/8/layout/StepDownProcess"/>
    <dgm:cxn modelId="{873A51F7-9BCD-45F3-BAA7-D902D637A96C}" type="presOf" srcId="{738C764A-3C5A-44F9-8DC9-C302F9ECF875}" destId="{6651A560-3F26-450E-9D19-CDEFFA452248}" srcOrd="0" destOrd="0" presId="urn:microsoft.com/office/officeart/2005/8/layout/StepDownProcess"/>
    <dgm:cxn modelId="{84D639B3-35FF-4D4E-B00E-D7534DC4C21E}" type="presParOf" srcId="{6651A560-3F26-450E-9D19-CDEFFA452248}" destId="{C690F370-67D6-486D-8453-CFD483243FD5}" srcOrd="0" destOrd="0" presId="urn:microsoft.com/office/officeart/2005/8/layout/StepDownProcess"/>
    <dgm:cxn modelId="{869C8C8E-1B81-468E-BA19-C6EA92915ACA}" type="presParOf" srcId="{C690F370-67D6-486D-8453-CFD483243FD5}" destId="{5D90517A-AF10-44E2-A0CF-1275D7DAA437}" srcOrd="0" destOrd="0" presId="urn:microsoft.com/office/officeart/2005/8/layout/StepDownProcess"/>
    <dgm:cxn modelId="{88B28589-3AB8-44B7-BA91-D497787A935A}" type="presParOf" srcId="{C690F370-67D6-486D-8453-CFD483243FD5}" destId="{2BAC79B3-FD51-4384-9949-86594F3EA527}" srcOrd="1" destOrd="0" presId="urn:microsoft.com/office/officeart/2005/8/layout/StepDownProcess"/>
    <dgm:cxn modelId="{0036200C-FF97-4737-B769-012939A2A96C}" type="presParOf" srcId="{C690F370-67D6-486D-8453-CFD483243FD5}" destId="{647C8C97-6D06-4288-BCBF-1FE717645DD6}" srcOrd="2" destOrd="0" presId="urn:microsoft.com/office/officeart/2005/8/layout/StepDownProcess"/>
    <dgm:cxn modelId="{9F6DB756-3726-4295-A331-BCAC1D75D369}" type="presParOf" srcId="{6651A560-3F26-450E-9D19-CDEFFA452248}" destId="{C85FBB2C-2B6C-475C-B311-3C94A42EFB4D}" srcOrd="1" destOrd="0" presId="urn:microsoft.com/office/officeart/2005/8/layout/StepDownProcess"/>
    <dgm:cxn modelId="{C79DB697-1AA4-4473-8170-66004F752D40}" type="presParOf" srcId="{6651A560-3F26-450E-9D19-CDEFFA452248}" destId="{E113622A-ADE9-49C9-BEAE-81DDD8D7D50B}" srcOrd="2" destOrd="0" presId="urn:microsoft.com/office/officeart/2005/8/layout/StepDownProcess"/>
    <dgm:cxn modelId="{BD93709E-1461-45D8-A998-470AE4A980FD}" type="presParOf" srcId="{E113622A-ADE9-49C9-BEAE-81DDD8D7D50B}" destId="{956F8737-D4DF-419A-A34C-121B0836FEBA}" srcOrd="0" destOrd="0" presId="urn:microsoft.com/office/officeart/2005/8/layout/StepDownProcess"/>
    <dgm:cxn modelId="{35B1D616-C224-4D59-852B-629157117BAB}" type="presParOf" srcId="{E113622A-ADE9-49C9-BEAE-81DDD8D7D50B}" destId="{4F77810B-D8F9-45A3-A178-D5165C1DB409}" srcOrd="1" destOrd="0" presId="urn:microsoft.com/office/officeart/2005/8/layout/StepDownProcess"/>
    <dgm:cxn modelId="{A282C1D1-A614-415C-B563-1E000254D379}" type="presParOf" srcId="{E113622A-ADE9-49C9-BEAE-81DDD8D7D50B}" destId="{7D85BE8E-6763-4895-8202-15ACF1B9F9FC}" srcOrd="2" destOrd="0" presId="urn:microsoft.com/office/officeart/2005/8/layout/StepDownProcess"/>
    <dgm:cxn modelId="{B6888444-E913-462E-A729-ECF20404F136}" type="presParOf" srcId="{6651A560-3F26-450E-9D19-CDEFFA452248}" destId="{FAB9388E-D4CB-4531-8187-DA3B91A2A7E9}" srcOrd="3" destOrd="0" presId="urn:microsoft.com/office/officeart/2005/8/layout/StepDownProcess"/>
    <dgm:cxn modelId="{3CC884CA-DB08-4742-BDFA-B2B1C480D2F1}" type="presParOf" srcId="{6651A560-3F26-450E-9D19-CDEFFA452248}" destId="{11FB3020-59CC-49E1-BD6A-6417E3CA2FA2}" srcOrd="4" destOrd="0" presId="urn:microsoft.com/office/officeart/2005/8/layout/StepDownProcess"/>
    <dgm:cxn modelId="{8C397E46-7655-4C7F-A77D-673B0CA992CC}" type="presParOf" srcId="{11FB3020-59CC-49E1-BD6A-6417E3CA2FA2}" destId="{DD81F3DF-86EF-4EC9-8AE0-8265A6C9078A}" srcOrd="0" destOrd="0" presId="urn:microsoft.com/office/officeart/2005/8/layout/StepDownProcess"/>
    <dgm:cxn modelId="{33060C4E-FAD3-4124-9972-C5A89550ECE9}" type="presParOf" srcId="{11FB3020-59CC-49E1-BD6A-6417E3CA2FA2}" destId="{59CE236C-1487-4E99-A9E6-FCCF071D5DE2}" srcOrd="1" destOrd="0" presId="urn:microsoft.com/office/officeart/2005/8/layout/StepDownProcess"/>
    <dgm:cxn modelId="{7BA9D08A-D0F1-4735-BDF3-F5A001134AAD}" type="presParOf" srcId="{11FB3020-59CC-49E1-BD6A-6417E3CA2FA2}" destId="{DA3DD8A0-D085-40AC-A7E6-5B3C30F18FB1}" srcOrd="2" destOrd="0" presId="urn:microsoft.com/office/officeart/2005/8/layout/StepDownProcess"/>
    <dgm:cxn modelId="{BE1DFCB7-D075-4873-8C40-B7C3BE0DCB9A}" type="presParOf" srcId="{6651A560-3F26-450E-9D19-CDEFFA452248}" destId="{180439D6-E05C-483E-8622-3D421414499A}" srcOrd="5" destOrd="0" presId="urn:microsoft.com/office/officeart/2005/8/layout/StepDownProcess"/>
    <dgm:cxn modelId="{1FC736B0-4DBA-478A-B589-2851D34D988D}" type="presParOf" srcId="{6651A560-3F26-450E-9D19-CDEFFA452248}" destId="{9B3B8A3A-CF87-471E-9637-C89E06508901}" srcOrd="6" destOrd="0" presId="urn:microsoft.com/office/officeart/2005/8/layout/StepDownProcess"/>
    <dgm:cxn modelId="{A8BD39D5-9DC7-40BE-A2C3-04DEA3690D3A}" type="presParOf" srcId="{9B3B8A3A-CF87-471E-9637-C89E06508901}" destId="{375ADE23-2C5F-490C-AF6A-93BC67F6F612}" srcOrd="0" destOrd="0" presId="urn:microsoft.com/office/officeart/2005/8/layout/StepDownProcess"/>
    <dgm:cxn modelId="{FA1B4AC9-B168-4BCD-A0CF-FEDCD007847F}" type="presParOf" srcId="{9B3B8A3A-CF87-471E-9637-C89E06508901}" destId="{B8AA5AB5-5A25-42CB-B82A-7B7DC8C24C2D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90517A-AF10-44E2-A0CF-1275D7DAA437}">
      <dsp:nvSpPr>
        <dsp:cNvPr id="0" name=""/>
        <dsp:cNvSpPr/>
      </dsp:nvSpPr>
      <dsp:spPr>
        <a:xfrm rot="5400000">
          <a:off x="1466974" y="1418166"/>
          <a:ext cx="1245458" cy="14179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AC79B3-FD51-4384-9949-86594F3EA527}">
      <dsp:nvSpPr>
        <dsp:cNvPr id="0" name=""/>
        <dsp:cNvSpPr/>
      </dsp:nvSpPr>
      <dsp:spPr>
        <a:xfrm>
          <a:off x="1137003" y="37550"/>
          <a:ext cx="2096619" cy="1467565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700" kern="1200" dirty="0"/>
            <a:t>Import data</a:t>
          </a:r>
        </a:p>
      </dsp:txBody>
      <dsp:txXfrm>
        <a:off x="1208657" y="109204"/>
        <a:ext cx="1953311" cy="1324257"/>
      </dsp:txXfrm>
    </dsp:sp>
    <dsp:sp modelId="{647C8C97-6D06-4288-BCBF-1FE717645DD6}">
      <dsp:nvSpPr>
        <dsp:cNvPr id="0" name=""/>
        <dsp:cNvSpPr/>
      </dsp:nvSpPr>
      <dsp:spPr>
        <a:xfrm>
          <a:off x="3437804" y="203635"/>
          <a:ext cx="2657715" cy="1186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400" kern="1200" dirty="0" err="1"/>
            <a:t>Renaming</a:t>
          </a:r>
          <a:r>
            <a:rPr lang="nb-NO" sz="1400" kern="1200" dirty="0"/>
            <a:t> of </a:t>
          </a:r>
          <a:r>
            <a:rPr lang="nb-NO" sz="1400" kern="1200" dirty="0" err="1"/>
            <a:t>asset</a:t>
          </a:r>
          <a:r>
            <a:rPr lang="nb-NO" sz="1400" kern="1200" dirty="0"/>
            <a:t> </a:t>
          </a:r>
          <a:r>
            <a:rPr lang="nb-NO" sz="1400" kern="1200" dirty="0" err="1"/>
            <a:t>names</a:t>
          </a:r>
          <a:endParaRPr lang="nb-NO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400" kern="1200" dirty="0" err="1"/>
            <a:t>Renaming</a:t>
          </a:r>
          <a:r>
            <a:rPr lang="nb-NO" sz="1400" kern="1200" dirty="0"/>
            <a:t> of </a:t>
          </a:r>
          <a:r>
            <a:rPr lang="nb-NO" sz="1400" kern="1200" dirty="0" err="1"/>
            <a:t>geocode</a:t>
          </a:r>
          <a:r>
            <a:rPr lang="nb-NO" sz="1400" kern="1200" dirty="0"/>
            <a:t> </a:t>
          </a:r>
          <a:r>
            <a:rPr lang="nb-NO" sz="1400" kern="1200" dirty="0" err="1"/>
            <a:t>names</a:t>
          </a:r>
          <a:endParaRPr lang="nb-NO" sz="1400" kern="1200" dirty="0"/>
        </a:p>
      </dsp:txBody>
      <dsp:txXfrm>
        <a:off x="3437804" y="203635"/>
        <a:ext cx="2657715" cy="1186151"/>
      </dsp:txXfrm>
    </dsp:sp>
    <dsp:sp modelId="{956F8737-D4DF-419A-A34C-121B0836FEBA}">
      <dsp:nvSpPr>
        <dsp:cNvPr id="0" name=""/>
        <dsp:cNvSpPr/>
      </dsp:nvSpPr>
      <dsp:spPr>
        <a:xfrm rot="5400000">
          <a:off x="3477175" y="3066727"/>
          <a:ext cx="1245458" cy="14179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77810B-D8F9-45A3-A178-D5165C1DB409}">
      <dsp:nvSpPr>
        <dsp:cNvPr id="0" name=""/>
        <dsp:cNvSpPr/>
      </dsp:nvSpPr>
      <dsp:spPr>
        <a:xfrm>
          <a:off x="3147204" y="1686111"/>
          <a:ext cx="2096619" cy="1467565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700" kern="1200" dirty="0"/>
            <a:t>Set up </a:t>
          </a:r>
          <a:r>
            <a:rPr lang="nb-NO" sz="2700" kern="1200" dirty="0" err="1"/>
            <a:t>processing</a:t>
          </a:r>
          <a:endParaRPr lang="nb-NO" sz="2700" kern="1200" dirty="0"/>
        </a:p>
      </dsp:txBody>
      <dsp:txXfrm>
        <a:off x="3218858" y="1757765"/>
        <a:ext cx="1953311" cy="1324257"/>
      </dsp:txXfrm>
    </dsp:sp>
    <dsp:sp modelId="{7D85BE8E-6763-4895-8202-15ACF1B9F9FC}">
      <dsp:nvSpPr>
        <dsp:cNvPr id="0" name=""/>
        <dsp:cNvSpPr/>
      </dsp:nvSpPr>
      <dsp:spPr>
        <a:xfrm>
          <a:off x="5243823" y="1826076"/>
          <a:ext cx="1524881" cy="1186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400" kern="1200" dirty="0"/>
            <a:t>Asset </a:t>
          </a:r>
          <a:r>
            <a:rPr lang="nb-NO" sz="1400" kern="1200" dirty="0" err="1"/>
            <a:t>values</a:t>
          </a:r>
          <a:endParaRPr lang="nb-NO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400" kern="1200" dirty="0" err="1"/>
            <a:t>Susceptibilities</a:t>
          </a:r>
          <a:endParaRPr lang="nb-NO" sz="1400" kern="1200" dirty="0"/>
        </a:p>
      </dsp:txBody>
      <dsp:txXfrm>
        <a:off x="5243823" y="1826076"/>
        <a:ext cx="1524881" cy="1186151"/>
      </dsp:txXfrm>
    </dsp:sp>
    <dsp:sp modelId="{DD81F3DF-86EF-4EC9-8AE0-8265A6C9078A}">
      <dsp:nvSpPr>
        <dsp:cNvPr id="0" name=""/>
        <dsp:cNvSpPr/>
      </dsp:nvSpPr>
      <dsp:spPr>
        <a:xfrm rot="5400000">
          <a:off x="5487375" y="4715287"/>
          <a:ext cx="1245458" cy="141791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CE236C-1487-4E99-A9E6-FCCF071D5DE2}">
      <dsp:nvSpPr>
        <dsp:cNvPr id="0" name=""/>
        <dsp:cNvSpPr/>
      </dsp:nvSpPr>
      <dsp:spPr>
        <a:xfrm>
          <a:off x="5157404" y="3334671"/>
          <a:ext cx="2096619" cy="1467565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700" kern="1200" dirty="0" err="1"/>
            <a:t>Process</a:t>
          </a:r>
          <a:r>
            <a:rPr lang="nb-NO" sz="2700" kern="1200" dirty="0"/>
            <a:t> data</a:t>
          </a:r>
        </a:p>
      </dsp:txBody>
      <dsp:txXfrm>
        <a:off x="5229058" y="3406325"/>
        <a:ext cx="1953311" cy="1324257"/>
      </dsp:txXfrm>
    </dsp:sp>
    <dsp:sp modelId="{DA3DD8A0-D085-40AC-A7E6-5B3C30F18FB1}">
      <dsp:nvSpPr>
        <dsp:cNvPr id="0" name=""/>
        <dsp:cNvSpPr/>
      </dsp:nvSpPr>
      <dsp:spPr>
        <a:xfrm>
          <a:off x="7254023" y="3474637"/>
          <a:ext cx="1524881" cy="1186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400" kern="1200"/>
            <a:t>Files ready to be used with QGIS</a:t>
          </a:r>
          <a:endParaRPr lang="nb-NO" sz="1400" kern="1200" dirty="0"/>
        </a:p>
      </dsp:txBody>
      <dsp:txXfrm>
        <a:off x="7254023" y="3474637"/>
        <a:ext cx="1524881" cy="1186151"/>
      </dsp:txXfrm>
    </dsp:sp>
    <dsp:sp modelId="{375ADE23-2C5F-490C-AF6A-93BC67F6F612}">
      <dsp:nvSpPr>
        <dsp:cNvPr id="0" name=""/>
        <dsp:cNvSpPr/>
      </dsp:nvSpPr>
      <dsp:spPr>
        <a:xfrm>
          <a:off x="7167604" y="4983231"/>
          <a:ext cx="2096619" cy="1467565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700" kern="1200" dirty="0"/>
            <a:t>QGIS</a:t>
          </a:r>
        </a:p>
      </dsp:txBody>
      <dsp:txXfrm>
        <a:off x="7239258" y="5054885"/>
        <a:ext cx="1953311" cy="1324257"/>
      </dsp:txXfrm>
    </dsp:sp>
    <dsp:sp modelId="{B8AA5AB5-5A25-42CB-B82A-7B7DC8C24C2D}">
      <dsp:nvSpPr>
        <dsp:cNvPr id="0" name=""/>
        <dsp:cNvSpPr/>
      </dsp:nvSpPr>
      <dsp:spPr>
        <a:xfrm>
          <a:off x="9264224" y="5123197"/>
          <a:ext cx="1524881" cy="11861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nb-NO" sz="1700" kern="1200" dirty="0" err="1"/>
            <a:t>Template</a:t>
          </a:r>
          <a:r>
            <a:rPr lang="nb-NO" sz="1700" kern="1200" dirty="0"/>
            <a:t> </a:t>
          </a:r>
          <a:r>
            <a:rPr lang="nb-NO" sz="1700" kern="1200" dirty="0" err="1"/>
            <a:t>which</a:t>
          </a:r>
          <a:r>
            <a:rPr lang="nb-NO" sz="1700" kern="1200" dirty="0"/>
            <a:t> shows data</a:t>
          </a:r>
        </a:p>
      </dsp:txBody>
      <dsp:txXfrm>
        <a:off x="9264224" y="5123197"/>
        <a:ext cx="1524881" cy="11861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17CF8-F7AD-438D-9D24-AEAB36254636}" type="datetimeFigureOut">
              <a:rPr lang="en-GB" smtClean="0"/>
              <a:t>30/04/2024</a:t>
            </a:fld>
            <a:endParaRPr lang="en-GB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Klikk for å redigere tekststiler i malen</a:t>
            </a:r>
          </a:p>
          <a:p>
            <a:pPr lvl="1"/>
            <a:r>
              <a:rPr lang="en-GB"/>
              <a:t>Andre nivå</a:t>
            </a:r>
          </a:p>
          <a:p>
            <a:pPr lvl="2"/>
            <a:r>
              <a:rPr lang="en-GB"/>
              <a:t>Tredje nivå</a:t>
            </a:r>
          </a:p>
          <a:p>
            <a:pPr lvl="3"/>
            <a:r>
              <a:rPr lang="en-GB"/>
              <a:t>Fjerde nivå</a:t>
            </a:r>
          </a:p>
          <a:p>
            <a:pPr lvl="4"/>
            <a:r>
              <a:rPr lang="en-GB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2BB01-7D36-46BC-A791-ABB2D90BF4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159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66E63-EE6C-4C76-8FE5-01A18C4E3E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16038" y="1451631"/>
            <a:ext cx="8476639" cy="2044039"/>
          </a:xfrm>
        </p:spPr>
        <p:txBody>
          <a:bodyPr anchor="b">
            <a:noAutofit/>
          </a:bodyPr>
          <a:lstStyle>
            <a:lvl1pPr algn="l">
              <a:lnSpc>
                <a:spcPts val="528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917A7F9-736F-44AD-AA09-72DBB97729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6038" y="3713801"/>
            <a:ext cx="8476639" cy="1514231"/>
          </a:xfrm>
        </p:spPr>
        <p:txBody>
          <a:bodyPr/>
          <a:lstStyle>
            <a:lvl1pPr marL="0" indent="0" algn="l">
              <a:lnSpc>
                <a:spcPts val="2640"/>
              </a:lnSpc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subtitle</a:t>
            </a:r>
            <a:endParaRPr lang="en-GB" dirty="0"/>
          </a:p>
        </p:txBody>
      </p:sp>
      <p:sp>
        <p:nvSpPr>
          <p:cNvPr id="10" name="Plassholder for tekst 9">
            <a:extLst>
              <a:ext uri="{FF2B5EF4-FFF2-40B4-BE49-F238E27FC236}">
                <a16:creationId xmlns:a16="http://schemas.microsoft.com/office/drawing/2014/main" id="{949B7D4D-CB46-45BE-84DB-B10A90227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6039" y="6156354"/>
            <a:ext cx="4563268" cy="243656"/>
          </a:xfrm>
        </p:spPr>
        <p:txBody>
          <a:bodyPr anchor="b" anchorCtr="0">
            <a:noAutofit/>
          </a:bodyPr>
          <a:lstStyle>
            <a:lvl1pPr marL="0" indent="0">
              <a:lnSpc>
                <a:spcPts val="1920"/>
              </a:lnSpc>
              <a:buNone/>
              <a:defRPr sz="1600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Speaker, </a:t>
            </a:r>
            <a:r>
              <a:rPr lang="en-GB" dirty="0" err="1"/>
              <a:t>event</a:t>
            </a:r>
            <a:r>
              <a:rPr lang="en-GB" dirty="0"/>
              <a:t>, date</a:t>
            </a:r>
          </a:p>
        </p:txBody>
      </p:sp>
      <p:pic>
        <p:nvPicPr>
          <p:cNvPr id="5" name="Logo ENG">
            <a:extLst>
              <a:ext uri="{FF2B5EF4-FFF2-40B4-BE49-F238E27FC236}">
                <a16:creationId xmlns:a16="http://schemas.microsoft.com/office/drawing/2014/main" id="{859274F9-1465-412E-A2BD-4F9E0D3FB1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45" y="270504"/>
            <a:ext cx="2433949" cy="118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69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CEE24A3-D241-4333-A11D-DDCEE0385E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748902"/>
            <a:ext cx="9558337" cy="1090656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63EA4E40-F9AE-4698-855B-97E54C40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739DC781-D1DD-4DD0-B236-31B923458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578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FF78AA53-93BA-490A-B5C3-5D3AAD597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67006ABE-4B6A-44EB-9F75-CC33C02D2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008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143D691-4678-4567-B4E5-62C407BBB7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5" y="2220354"/>
            <a:ext cx="9512303" cy="923330"/>
          </a:xfrm>
        </p:spPr>
        <p:txBody>
          <a:bodyPr/>
          <a:lstStyle>
            <a:lvl1pPr>
              <a:lnSpc>
                <a:spcPts val="5760"/>
              </a:lnSpc>
              <a:defRPr sz="4800"/>
            </a:lvl1pPr>
          </a:lstStyle>
          <a:p>
            <a:r>
              <a:rPr lang="en-GB" dirty="0"/>
              <a:t>«</a:t>
            </a:r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quote</a:t>
            </a:r>
            <a:r>
              <a:rPr lang="en-GB" dirty="0"/>
              <a:t>»</a:t>
            </a:r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8750AFF-9931-4E82-9DBF-8E124508A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08817CA-9285-43F1-B5E9-07001DDFC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9780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143D691-4678-4567-B4E5-62C407BBB7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5" y="2220354"/>
            <a:ext cx="9512303" cy="923330"/>
          </a:xfrm>
        </p:spPr>
        <p:txBody>
          <a:bodyPr/>
          <a:lstStyle>
            <a:lvl1pPr>
              <a:lnSpc>
                <a:spcPts val="576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«</a:t>
            </a:r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quote</a:t>
            </a:r>
            <a:r>
              <a:rPr lang="en-GB" dirty="0"/>
              <a:t>»</a:t>
            </a:r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08750AFF-9931-4E82-9DBF-8E124508A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508817CA-9285-43F1-B5E9-07001DDFC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6" name="Symbol">
            <a:extLst>
              <a:ext uri="{FF2B5EF4-FFF2-40B4-BE49-F238E27FC236}">
                <a16:creationId xmlns:a16="http://schemas.microsoft.com/office/drawing/2014/main" id="{D06D71DA-4A6E-4052-BC7C-7EE2C208AB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57678" y="6181081"/>
            <a:ext cx="328704" cy="32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38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 cover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66E63-EE6C-4C76-8FE5-01A18C4E3E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16038" y="1108071"/>
            <a:ext cx="8476639" cy="2387600"/>
          </a:xfrm>
        </p:spPr>
        <p:txBody>
          <a:bodyPr anchor="b"/>
          <a:lstStyle>
            <a:lvl1pPr algn="l">
              <a:lnSpc>
                <a:spcPts val="528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9" name="Plassholder for bunntekst 8">
            <a:extLst>
              <a:ext uri="{FF2B5EF4-FFF2-40B4-BE49-F238E27FC236}">
                <a16:creationId xmlns:a16="http://schemas.microsoft.com/office/drawing/2014/main" id="{5D6BE45A-AA11-40B2-83D6-12C4CCA6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11" name="Plassholder for lysbildenummer 10">
            <a:extLst>
              <a:ext uri="{FF2B5EF4-FFF2-40B4-BE49-F238E27FC236}">
                <a16:creationId xmlns:a16="http://schemas.microsoft.com/office/drawing/2014/main" id="{FFFFB599-DBF8-40A8-BBC4-A782D3BE8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Mønster">
            <a:extLst>
              <a:ext uri="{FF2B5EF4-FFF2-40B4-BE49-F238E27FC236}">
                <a16:creationId xmlns:a16="http://schemas.microsoft.com/office/drawing/2014/main" id="{B703CEC8-502F-4D84-81DA-EFC77890FF02}"/>
              </a:ext>
            </a:extLst>
          </p:cNvPr>
          <p:cNvGrpSpPr/>
          <p:nvPr/>
        </p:nvGrpSpPr>
        <p:grpSpPr>
          <a:xfrm>
            <a:off x="7646892" y="3484562"/>
            <a:ext cx="4033679" cy="3013398"/>
            <a:chOff x="7646892" y="3484562"/>
            <a:chExt cx="4033679" cy="3013398"/>
          </a:xfrm>
        </p:grpSpPr>
        <p:sp>
          <p:nvSpPr>
            <p:cNvPr id="4" name="Frihåndsform: figur 3">
              <a:extLst>
                <a:ext uri="{FF2B5EF4-FFF2-40B4-BE49-F238E27FC236}">
                  <a16:creationId xmlns:a16="http://schemas.microsoft.com/office/drawing/2014/main" id="{9904C928-446B-411C-A5AE-75B4CC4884A8}"/>
                </a:ext>
              </a:extLst>
            </p:cNvPr>
            <p:cNvSpPr/>
            <p:nvPr/>
          </p:nvSpPr>
          <p:spPr>
            <a:xfrm>
              <a:off x="10736022" y="5552777"/>
              <a:ext cx="944549" cy="944676"/>
            </a:xfrm>
            <a:custGeom>
              <a:avLst/>
              <a:gdLst>
                <a:gd name="connsiteX0" fmla="*/ 629700 w 944549"/>
                <a:gd name="connsiteY0" fmla="*/ 0 h 944676"/>
                <a:gd name="connsiteX1" fmla="*/ 629700 w 944549"/>
                <a:gd name="connsiteY1" fmla="*/ 105035 h 944676"/>
                <a:gd name="connsiteX2" fmla="*/ 314850 w 944549"/>
                <a:gd name="connsiteY2" fmla="*/ 105035 h 944676"/>
                <a:gd name="connsiteX3" fmla="*/ 314850 w 944549"/>
                <a:gd name="connsiteY3" fmla="*/ 0 h 944676"/>
                <a:gd name="connsiteX4" fmla="*/ 0 w 944549"/>
                <a:gd name="connsiteY4" fmla="*/ 0 h 944676"/>
                <a:gd name="connsiteX5" fmla="*/ 0 w 944549"/>
                <a:gd name="connsiteY5" fmla="*/ 944676 h 944676"/>
                <a:gd name="connsiteX6" fmla="*/ 314850 w 944549"/>
                <a:gd name="connsiteY6" fmla="*/ 944676 h 944676"/>
                <a:gd name="connsiteX7" fmla="*/ 472275 w 944549"/>
                <a:gd name="connsiteY7" fmla="*/ 787251 h 944676"/>
                <a:gd name="connsiteX8" fmla="*/ 629573 w 944549"/>
                <a:gd name="connsiteY8" fmla="*/ 944676 h 944676"/>
                <a:gd name="connsiteX9" fmla="*/ 944549 w 944549"/>
                <a:gd name="connsiteY9" fmla="*/ 944676 h 944676"/>
                <a:gd name="connsiteX10" fmla="*/ 944549 w 944549"/>
                <a:gd name="connsiteY10" fmla="*/ 0 h 944676"/>
                <a:gd name="connsiteX11" fmla="*/ 629700 w 944549"/>
                <a:gd name="connsiteY11" fmla="*/ 0 h 944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549" h="944676">
                  <a:moveTo>
                    <a:pt x="629700" y="0"/>
                  </a:moveTo>
                  <a:lnTo>
                    <a:pt x="629700" y="105035"/>
                  </a:lnTo>
                  <a:lnTo>
                    <a:pt x="314850" y="105035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676"/>
                  </a:lnTo>
                  <a:lnTo>
                    <a:pt x="314850" y="944676"/>
                  </a:lnTo>
                  <a:lnTo>
                    <a:pt x="472275" y="787251"/>
                  </a:lnTo>
                  <a:lnTo>
                    <a:pt x="629573" y="944676"/>
                  </a:lnTo>
                  <a:lnTo>
                    <a:pt x="944549" y="944676"/>
                  </a:lnTo>
                  <a:lnTo>
                    <a:pt x="944549" y="0"/>
                  </a:lnTo>
                  <a:lnTo>
                    <a:pt x="629700" y="0"/>
                  </a:lnTo>
                  <a:close/>
                </a:path>
              </a:pathLst>
            </a:custGeom>
            <a:solidFill>
              <a:srgbClr val="337E7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5" name="Frihåndsform: figur 4">
              <a:extLst>
                <a:ext uri="{FF2B5EF4-FFF2-40B4-BE49-F238E27FC236}">
                  <a16:creationId xmlns:a16="http://schemas.microsoft.com/office/drawing/2014/main" id="{C91A7F1A-38E2-4C0D-9A84-4E8991DEBC52}"/>
                </a:ext>
              </a:extLst>
            </p:cNvPr>
            <p:cNvSpPr/>
            <p:nvPr/>
          </p:nvSpPr>
          <p:spPr>
            <a:xfrm>
              <a:off x="7646892" y="5553665"/>
              <a:ext cx="944295" cy="944295"/>
            </a:xfrm>
            <a:custGeom>
              <a:avLst/>
              <a:gdLst>
                <a:gd name="connsiteX0" fmla="*/ 0 w 944295"/>
                <a:gd name="connsiteY0" fmla="*/ 0 h 944295"/>
                <a:gd name="connsiteX1" fmla="*/ 0 w 944295"/>
                <a:gd name="connsiteY1" fmla="*/ 314723 h 944295"/>
                <a:gd name="connsiteX2" fmla="*/ 157298 w 944295"/>
                <a:gd name="connsiteY2" fmla="*/ 472021 h 944295"/>
                <a:gd name="connsiteX3" fmla="*/ 0 w 944295"/>
                <a:gd name="connsiteY3" fmla="*/ 629446 h 944295"/>
                <a:gd name="connsiteX4" fmla="*/ 0 w 944295"/>
                <a:gd name="connsiteY4" fmla="*/ 944296 h 944295"/>
                <a:gd name="connsiteX5" fmla="*/ 944296 w 944295"/>
                <a:gd name="connsiteY5" fmla="*/ 944296 h 944295"/>
                <a:gd name="connsiteX6" fmla="*/ 944296 w 944295"/>
                <a:gd name="connsiteY6" fmla="*/ 629446 h 944295"/>
                <a:gd name="connsiteX7" fmla="*/ 839388 w 944295"/>
                <a:gd name="connsiteY7" fmla="*/ 629446 h 944295"/>
                <a:gd name="connsiteX8" fmla="*/ 839388 w 944295"/>
                <a:gd name="connsiteY8" fmla="*/ 314723 h 944295"/>
                <a:gd name="connsiteX9" fmla="*/ 944296 w 944295"/>
                <a:gd name="connsiteY9" fmla="*/ 314723 h 944295"/>
                <a:gd name="connsiteX10" fmla="*/ 944296 w 944295"/>
                <a:gd name="connsiteY10" fmla="*/ 0 h 944295"/>
                <a:gd name="connsiteX11" fmla="*/ 0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0" y="0"/>
                  </a:moveTo>
                  <a:lnTo>
                    <a:pt x="0" y="314723"/>
                  </a:lnTo>
                  <a:lnTo>
                    <a:pt x="157298" y="472021"/>
                  </a:lnTo>
                  <a:lnTo>
                    <a:pt x="0" y="629446"/>
                  </a:lnTo>
                  <a:lnTo>
                    <a:pt x="0" y="944296"/>
                  </a:lnTo>
                  <a:lnTo>
                    <a:pt x="944296" y="944296"/>
                  </a:lnTo>
                  <a:lnTo>
                    <a:pt x="944296" y="629446"/>
                  </a:lnTo>
                  <a:lnTo>
                    <a:pt x="839388" y="629446"/>
                  </a:lnTo>
                  <a:lnTo>
                    <a:pt x="839388" y="314723"/>
                  </a:lnTo>
                  <a:lnTo>
                    <a:pt x="944296" y="314723"/>
                  </a:lnTo>
                  <a:lnTo>
                    <a:pt x="94429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7E7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6" name="Frihåndsform: figur 5">
              <a:extLst>
                <a:ext uri="{FF2B5EF4-FFF2-40B4-BE49-F238E27FC236}">
                  <a16:creationId xmlns:a16="http://schemas.microsoft.com/office/drawing/2014/main" id="{E9E10C88-B5D1-4EC1-AE6D-0C9F1E7FEE67}"/>
                </a:ext>
              </a:extLst>
            </p:cNvPr>
            <p:cNvSpPr/>
            <p:nvPr/>
          </p:nvSpPr>
          <p:spPr>
            <a:xfrm>
              <a:off x="8676432" y="5553665"/>
              <a:ext cx="944295" cy="944295"/>
            </a:xfrm>
            <a:custGeom>
              <a:avLst/>
              <a:gdLst>
                <a:gd name="connsiteX0" fmla="*/ 629446 w 944295"/>
                <a:gd name="connsiteY0" fmla="*/ 0 h 944295"/>
                <a:gd name="connsiteX1" fmla="*/ 472148 w 944295"/>
                <a:gd name="connsiteY1" fmla="*/ 157298 h 944295"/>
                <a:gd name="connsiteX2" fmla="*/ 314850 w 944295"/>
                <a:gd name="connsiteY2" fmla="*/ 0 h 944295"/>
                <a:gd name="connsiteX3" fmla="*/ 0 w 944295"/>
                <a:gd name="connsiteY3" fmla="*/ 0 h 944295"/>
                <a:gd name="connsiteX4" fmla="*/ 0 w 944295"/>
                <a:gd name="connsiteY4" fmla="*/ 944296 h 944295"/>
                <a:gd name="connsiteX5" fmla="*/ 314723 w 944295"/>
                <a:gd name="connsiteY5" fmla="*/ 944296 h 944295"/>
                <a:gd name="connsiteX6" fmla="*/ 314723 w 944295"/>
                <a:gd name="connsiteY6" fmla="*/ 839388 h 944295"/>
                <a:gd name="connsiteX7" fmla="*/ 629446 w 944295"/>
                <a:gd name="connsiteY7" fmla="*/ 839388 h 944295"/>
                <a:gd name="connsiteX8" fmla="*/ 629446 w 944295"/>
                <a:gd name="connsiteY8" fmla="*/ 944296 h 944295"/>
                <a:gd name="connsiteX9" fmla="*/ 944296 w 944295"/>
                <a:gd name="connsiteY9" fmla="*/ 944296 h 944295"/>
                <a:gd name="connsiteX10" fmla="*/ 944296 w 944295"/>
                <a:gd name="connsiteY10" fmla="*/ 0 h 944295"/>
                <a:gd name="connsiteX11" fmla="*/ 629446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629446" y="0"/>
                  </a:moveTo>
                  <a:lnTo>
                    <a:pt x="472148" y="157298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296"/>
                  </a:lnTo>
                  <a:lnTo>
                    <a:pt x="314723" y="944296"/>
                  </a:lnTo>
                  <a:lnTo>
                    <a:pt x="314723" y="839388"/>
                  </a:lnTo>
                  <a:lnTo>
                    <a:pt x="629446" y="839388"/>
                  </a:lnTo>
                  <a:lnTo>
                    <a:pt x="629446" y="944296"/>
                  </a:lnTo>
                  <a:lnTo>
                    <a:pt x="944296" y="944296"/>
                  </a:lnTo>
                  <a:lnTo>
                    <a:pt x="944296" y="0"/>
                  </a:lnTo>
                  <a:lnTo>
                    <a:pt x="629446" y="0"/>
                  </a:lnTo>
                  <a:close/>
                </a:path>
              </a:pathLst>
            </a:custGeom>
            <a:solidFill>
              <a:srgbClr val="337E7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8" name="Frihåndsform: figur 7">
              <a:extLst>
                <a:ext uri="{FF2B5EF4-FFF2-40B4-BE49-F238E27FC236}">
                  <a16:creationId xmlns:a16="http://schemas.microsoft.com/office/drawing/2014/main" id="{D976846C-12E1-4437-8030-FE114D22FA75}"/>
                </a:ext>
              </a:extLst>
            </p:cNvPr>
            <p:cNvSpPr/>
            <p:nvPr/>
          </p:nvSpPr>
          <p:spPr>
            <a:xfrm>
              <a:off x="10736022" y="4514229"/>
              <a:ext cx="944549" cy="944549"/>
            </a:xfrm>
            <a:custGeom>
              <a:avLst/>
              <a:gdLst>
                <a:gd name="connsiteX0" fmla="*/ 0 w 944549"/>
                <a:gd name="connsiteY0" fmla="*/ 0 h 944549"/>
                <a:gd name="connsiteX1" fmla="*/ 0 w 944549"/>
                <a:gd name="connsiteY1" fmla="*/ 314850 h 944549"/>
                <a:gd name="connsiteX2" fmla="*/ 104907 w 944549"/>
                <a:gd name="connsiteY2" fmla="*/ 314850 h 944549"/>
                <a:gd name="connsiteX3" fmla="*/ 104907 w 944549"/>
                <a:gd name="connsiteY3" fmla="*/ 629699 h 944549"/>
                <a:gd name="connsiteX4" fmla="*/ 0 w 944549"/>
                <a:gd name="connsiteY4" fmla="*/ 629699 h 944549"/>
                <a:gd name="connsiteX5" fmla="*/ 0 w 944549"/>
                <a:gd name="connsiteY5" fmla="*/ 944549 h 944549"/>
                <a:gd name="connsiteX6" fmla="*/ 944549 w 944549"/>
                <a:gd name="connsiteY6" fmla="*/ 944549 h 944549"/>
                <a:gd name="connsiteX7" fmla="*/ 944549 w 944549"/>
                <a:gd name="connsiteY7" fmla="*/ 629699 h 944549"/>
                <a:gd name="connsiteX8" fmla="*/ 787251 w 944549"/>
                <a:gd name="connsiteY8" fmla="*/ 472275 h 944549"/>
                <a:gd name="connsiteX9" fmla="*/ 944549 w 944549"/>
                <a:gd name="connsiteY9" fmla="*/ 314850 h 944549"/>
                <a:gd name="connsiteX10" fmla="*/ 944549 w 944549"/>
                <a:gd name="connsiteY10" fmla="*/ 0 h 944549"/>
                <a:gd name="connsiteX11" fmla="*/ 0 w 944549"/>
                <a:gd name="connsiteY11" fmla="*/ 0 h 94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549" h="944549">
                  <a:moveTo>
                    <a:pt x="0" y="0"/>
                  </a:moveTo>
                  <a:lnTo>
                    <a:pt x="0" y="314850"/>
                  </a:lnTo>
                  <a:lnTo>
                    <a:pt x="104907" y="314850"/>
                  </a:lnTo>
                  <a:lnTo>
                    <a:pt x="104907" y="629699"/>
                  </a:lnTo>
                  <a:lnTo>
                    <a:pt x="0" y="629699"/>
                  </a:lnTo>
                  <a:lnTo>
                    <a:pt x="0" y="944549"/>
                  </a:lnTo>
                  <a:lnTo>
                    <a:pt x="944549" y="944549"/>
                  </a:lnTo>
                  <a:lnTo>
                    <a:pt x="944549" y="629699"/>
                  </a:lnTo>
                  <a:lnTo>
                    <a:pt x="787251" y="472275"/>
                  </a:lnTo>
                  <a:lnTo>
                    <a:pt x="944549" y="314850"/>
                  </a:lnTo>
                  <a:lnTo>
                    <a:pt x="94454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7E7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0" name="Frihåndsform: figur 9">
              <a:extLst>
                <a:ext uri="{FF2B5EF4-FFF2-40B4-BE49-F238E27FC236}">
                  <a16:creationId xmlns:a16="http://schemas.microsoft.com/office/drawing/2014/main" id="{3ED8B2A0-4EB3-4890-A958-B976547520BD}"/>
                </a:ext>
              </a:extLst>
            </p:cNvPr>
            <p:cNvSpPr/>
            <p:nvPr/>
          </p:nvSpPr>
          <p:spPr>
            <a:xfrm>
              <a:off x="10736275" y="3484562"/>
              <a:ext cx="944295" cy="944295"/>
            </a:xfrm>
            <a:custGeom>
              <a:avLst/>
              <a:gdLst>
                <a:gd name="connsiteX0" fmla="*/ 629446 w 944295"/>
                <a:gd name="connsiteY0" fmla="*/ 0 h 944295"/>
                <a:gd name="connsiteX1" fmla="*/ 472148 w 944295"/>
                <a:gd name="connsiteY1" fmla="*/ 157298 h 944295"/>
                <a:gd name="connsiteX2" fmla="*/ 314850 w 944295"/>
                <a:gd name="connsiteY2" fmla="*/ 0 h 944295"/>
                <a:gd name="connsiteX3" fmla="*/ 0 w 944295"/>
                <a:gd name="connsiteY3" fmla="*/ 0 h 944295"/>
                <a:gd name="connsiteX4" fmla="*/ 0 w 944295"/>
                <a:gd name="connsiteY4" fmla="*/ 944296 h 944295"/>
                <a:gd name="connsiteX5" fmla="*/ 314850 w 944295"/>
                <a:gd name="connsiteY5" fmla="*/ 944296 h 944295"/>
                <a:gd name="connsiteX6" fmla="*/ 314850 w 944295"/>
                <a:gd name="connsiteY6" fmla="*/ 839388 h 944295"/>
                <a:gd name="connsiteX7" fmla="*/ 629573 w 944295"/>
                <a:gd name="connsiteY7" fmla="*/ 839388 h 944295"/>
                <a:gd name="connsiteX8" fmla="*/ 629573 w 944295"/>
                <a:gd name="connsiteY8" fmla="*/ 944296 h 944295"/>
                <a:gd name="connsiteX9" fmla="*/ 944296 w 944295"/>
                <a:gd name="connsiteY9" fmla="*/ 944296 h 944295"/>
                <a:gd name="connsiteX10" fmla="*/ 944296 w 944295"/>
                <a:gd name="connsiteY10" fmla="*/ 0 h 944295"/>
                <a:gd name="connsiteX11" fmla="*/ 629446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629446" y="0"/>
                  </a:moveTo>
                  <a:lnTo>
                    <a:pt x="472148" y="157298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296"/>
                  </a:lnTo>
                  <a:lnTo>
                    <a:pt x="314850" y="944296"/>
                  </a:lnTo>
                  <a:lnTo>
                    <a:pt x="314850" y="839388"/>
                  </a:lnTo>
                  <a:lnTo>
                    <a:pt x="629573" y="839388"/>
                  </a:lnTo>
                  <a:lnTo>
                    <a:pt x="629573" y="944296"/>
                  </a:lnTo>
                  <a:lnTo>
                    <a:pt x="944296" y="944296"/>
                  </a:lnTo>
                  <a:lnTo>
                    <a:pt x="944296" y="0"/>
                  </a:lnTo>
                  <a:lnTo>
                    <a:pt x="629446" y="0"/>
                  </a:lnTo>
                  <a:close/>
                </a:path>
              </a:pathLst>
            </a:custGeom>
            <a:solidFill>
              <a:srgbClr val="337E7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2" name="Frihåndsform: figur 11">
              <a:extLst>
                <a:ext uri="{FF2B5EF4-FFF2-40B4-BE49-F238E27FC236}">
                  <a16:creationId xmlns:a16="http://schemas.microsoft.com/office/drawing/2014/main" id="{BE7C2589-C3E7-4EFC-9E18-945073192935}"/>
                </a:ext>
              </a:extLst>
            </p:cNvPr>
            <p:cNvSpPr/>
            <p:nvPr/>
          </p:nvSpPr>
          <p:spPr>
            <a:xfrm>
              <a:off x="9705846" y="4519303"/>
              <a:ext cx="944676" cy="944675"/>
            </a:xfrm>
            <a:custGeom>
              <a:avLst/>
              <a:gdLst>
                <a:gd name="connsiteX0" fmla="*/ 629826 w 944676"/>
                <a:gd name="connsiteY0" fmla="*/ 944676 h 944675"/>
                <a:gd name="connsiteX1" fmla="*/ 629826 w 944676"/>
                <a:gd name="connsiteY1" fmla="*/ 839642 h 944675"/>
                <a:gd name="connsiteX2" fmla="*/ 314850 w 944676"/>
                <a:gd name="connsiteY2" fmla="*/ 839642 h 944675"/>
                <a:gd name="connsiteX3" fmla="*/ 314850 w 944676"/>
                <a:gd name="connsiteY3" fmla="*/ 944676 h 944675"/>
                <a:gd name="connsiteX4" fmla="*/ 0 w 944676"/>
                <a:gd name="connsiteY4" fmla="*/ 944676 h 944675"/>
                <a:gd name="connsiteX5" fmla="*/ 0 w 944676"/>
                <a:gd name="connsiteY5" fmla="*/ 0 h 944675"/>
                <a:gd name="connsiteX6" fmla="*/ 314977 w 944676"/>
                <a:gd name="connsiteY6" fmla="*/ 0 h 944675"/>
                <a:gd name="connsiteX7" fmla="*/ 472402 w 944676"/>
                <a:gd name="connsiteY7" fmla="*/ 157425 h 944675"/>
                <a:gd name="connsiteX8" fmla="*/ 629700 w 944676"/>
                <a:gd name="connsiteY8" fmla="*/ 0 h 944675"/>
                <a:gd name="connsiteX9" fmla="*/ 944676 w 944676"/>
                <a:gd name="connsiteY9" fmla="*/ 0 h 944675"/>
                <a:gd name="connsiteX10" fmla="*/ 944676 w 944676"/>
                <a:gd name="connsiteY10" fmla="*/ 944676 h 944675"/>
                <a:gd name="connsiteX11" fmla="*/ 629826 w 944676"/>
                <a:gd name="connsiteY11" fmla="*/ 944676 h 94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676" h="944675">
                  <a:moveTo>
                    <a:pt x="629826" y="944676"/>
                  </a:moveTo>
                  <a:lnTo>
                    <a:pt x="629826" y="839642"/>
                  </a:lnTo>
                  <a:lnTo>
                    <a:pt x="314850" y="839642"/>
                  </a:lnTo>
                  <a:lnTo>
                    <a:pt x="314850" y="944676"/>
                  </a:lnTo>
                  <a:lnTo>
                    <a:pt x="0" y="944676"/>
                  </a:lnTo>
                  <a:lnTo>
                    <a:pt x="0" y="0"/>
                  </a:lnTo>
                  <a:lnTo>
                    <a:pt x="314977" y="0"/>
                  </a:lnTo>
                  <a:lnTo>
                    <a:pt x="472402" y="157425"/>
                  </a:lnTo>
                  <a:lnTo>
                    <a:pt x="629700" y="0"/>
                  </a:lnTo>
                  <a:lnTo>
                    <a:pt x="944676" y="0"/>
                  </a:lnTo>
                  <a:lnTo>
                    <a:pt x="944676" y="944676"/>
                  </a:lnTo>
                  <a:lnTo>
                    <a:pt x="629826" y="944676"/>
                  </a:lnTo>
                  <a:close/>
                </a:path>
              </a:pathLst>
            </a:custGeom>
            <a:solidFill>
              <a:srgbClr val="40C1AC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90791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 cover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66E63-EE6C-4C76-8FE5-01A18C4E3E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16038" y="1108071"/>
            <a:ext cx="8476639" cy="2387600"/>
          </a:xfrm>
        </p:spPr>
        <p:txBody>
          <a:bodyPr anchor="b"/>
          <a:lstStyle>
            <a:lvl1pPr algn="l">
              <a:lnSpc>
                <a:spcPts val="528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9" name="Plassholder for bunntekst 8">
            <a:extLst>
              <a:ext uri="{FF2B5EF4-FFF2-40B4-BE49-F238E27FC236}">
                <a16:creationId xmlns:a16="http://schemas.microsoft.com/office/drawing/2014/main" id="{5D6BE45A-AA11-40B2-83D6-12C4CCA64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11" name="Plassholder for lysbildenummer 10">
            <a:extLst>
              <a:ext uri="{FF2B5EF4-FFF2-40B4-BE49-F238E27FC236}">
                <a16:creationId xmlns:a16="http://schemas.microsoft.com/office/drawing/2014/main" id="{FFFFB599-DBF8-40A8-BBC4-A782D3BE8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Mønster">
            <a:extLst>
              <a:ext uri="{FF2B5EF4-FFF2-40B4-BE49-F238E27FC236}">
                <a16:creationId xmlns:a16="http://schemas.microsoft.com/office/drawing/2014/main" id="{7A5BB511-694D-47CD-ABA3-1D1DEC17E0F3}"/>
              </a:ext>
            </a:extLst>
          </p:cNvPr>
          <p:cNvGrpSpPr/>
          <p:nvPr/>
        </p:nvGrpSpPr>
        <p:grpSpPr>
          <a:xfrm>
            <a:off x="7646892" y="3484562"/>
            <a:ext cx="4033678" cy="3013398"/>
            <a:chOff x="7646892" y="3484562"/>
            <a:chExt cx="4033678" cy="3013398"/>
          </a:xfrm>
        </p:grpSpPr>
        <p:sp>
          <p:nvSpPr>
            <p:cNvPr id="4" name="Frihåndsform: figur 3">
              <a:extLst>
                <a:ext uri="{FF2B5EF4-FFF2-40B4-BE49-F238E27FC236}">
                  <a16:creationId xmlns:a16="http://schemas.microsoft.com/office/drawing/2014/main" id="{3281F353-067D-488E-9AC8-879785753848}"/>
                </a:ext>
              </a:extLst>
            </p:cNvPr>
            <p:cNvSpPr/>
            <p:nvPr/>
          </p:nvSpPr>
          <p:spPr>
            <a:xfrm>
              <a:off x="10736021" y="5543897"/>
              <a:ext cx="944549" cy="944549"/>
            </a:xfrm>
            <a:custGeom>
              <a:avLst/>
              <a:gdLst>
                <a:gd name="connsiteX0" fmla="*/ 629699 w 944549"/>
                <a:gd name="connsiteY0" fmla="*/ 0 h 944549"/>
                <a:gd name="connsiteX1" fmla="*/ 629699 w 944549"/>
                <a:gd name="connsiteY1" fmla="*/ 104908 h 944549"/>
                <a:gd name="connsiteX2" fmla="*/ 314850 w 944549"/>
                <a:gd name="connsiteY2" fmla="*/ 104908 h 944549"/>
                <a:gd name="connsiteX3" fmla="*/ 314850 w 944549"/>
                <a:gd name="connsiteY3" fmla="*/ 0 h 944549"/>
                <a:gd name="connsiteX4" fmla="*/ 0 w 944549"/>
                <a:gd name="connsiteY4" fmla="*/ 0 h 944549"/>
                <a:gd name="connsiteX5" fmla="*/ 0 w 944549"/>
                <a:gd name="connsiteY5" fmla="*/ 944549 h 944549"/>
                <a:gd name="connsiteX6" fmla="*/ 314850 w 944549"/>
                <a:gd name="connsiteY6" fmla="*/ 944549 h 944549"/>
                <a:gd name="connsiteX7" fmla="*/ 472274 w 944549"/>
                <a:gd name="connsiteY7" fmla="*/ 787124 h 944549"/>
                <a:gd name="connsiteX8" fmla="*/ 629572 w 944549"/>
                <a:gd name="connsiteY8" fmla="*/ 944549 h 944549"/>
                <a:gd name="connsiteX9" fmla="*/ 944549 w 944549"/>
                <a:gd name="connsiteY9" fmla="*/ 944549 h 944549"/>
                <a:gd name="connsiteX10" fmla="*/ 944549 w 944549"/>
                <a:gd name="connsiteY10" fmla="*/ 0 h 944549"/>
                <a:gd name="connsiteX11" fmla="*/ 629699 w 944549"/>
                <a:gd name="connsiteY11" fmla="*/ 0 h 94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549" h="944549">
                  <a:moveTo>
                    <a:pt x="629699" y="0"/>
                  </a:moveTo>
                  <a:lnTo>
                    <a:pt x="629699" y="104908"/>
                  </a:lnTo>
                  <a:lnTo>
                    <a:pt x="314850" y="104908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549"/>
                  </a:lnTo>
                  <a:lnTo>
                    <a:pt x="314850" y="944549"/>
                  </a:lnTo>
                  <a:lnTo>
                    <a:pt x="472274" y="787124"/>
                  </a:lnTo>
                  <a:lnTo>
                    <a:pt x="629572" y="944549"/>
                  </a:lnTo>
                  <a:lnTo>
                    <a:pt x="944549" y="944549"/>
                  </a:lnTo>
                  <a:lnTo>
                    <a:pt x="944549" y="0"/>
                  </a:lnTo>
                  <a:lnTo>
                    <a:pt x="629699" y="0"/>
                  </a:lnTo>
                  <a:close/>
                </a:path>
              </a:pathLst>
            </a:custGeom>
            <a:solidFill>
              <a:srgbClr val="005E5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5" name="Frihåndsform: figur 4">
              <a:extLst>
                <a:ext uri="{FF2B5EF4-FFF2-40B4-BE49-F238E27FC236}">
                  <a16:creationId xmlns:a16="http://schemas.microsoft.com/office/drawing/2014/main" id="{98FF7EF5-CC37-4817-83C5-3F8670234204}"/>
                </a:ext>
              </a:extLst>
            </p:cNvPr>
            <p:cNvSpPr/>
            <p:nvPr/>
          </p:nvSpPr>
          <p:spPr>
            <a:xfrm>
              <a:off x="7646892" y="5553665"/>
              <a:ext cx="944295" cy="944295"/>
            </a:xfrm>
            <a:custGeom>
              <a:avLst/>
              <a:gdLst>
                <a:gd name="connsiteX0" fmla="*/ 0 w 944295"/>
                <a:gd name="connsiteY0" fmla="*/ 0 h 944295"/>
                <a:gd name="connsiteX1" fmla="*/ 0 w 944295"/>
                <a:gd name="connsiteY1" fmla="*/ 314723 h 944295"/>
                <a:gd name="connsiteX2" fmla="*/ 157298 w 944295"/>
                <a:gd name="connsiteY2" fmla="*/ 472021 h 944295"/>
                <a:gd name="connsiteX3" fmla="*/ 0 w 944295"/>
                <a:gd name="connsiteY3" fmla="*/ 629446 h 944295"/>
                <a:gd name="connsiteX4" fmla="*/ 0 w 944295"/>
                <a:gd name="connsiteY4" fmla="*/ 944296 h 944295"/>
                <a:gd name="connsiteX5" fmla="*/ 944295 w 944295"/>
                <a:gd name="connsiteY5" fmla="*/ 944296 h 944295"/>
                <a:gd name="connsiteX6" fmla="*/ 944295 w 944295"/>
                <a:gd name="connsiteY6" fmla="*/ 629446 h 944295"/>
                <a:gd name="connsiteX7" fmla="*/ 839388 w 944295"/>
                <a:gd name="connsiteY7" fmla="*/ 629446 h 944295"/>
                <a:gd name="connsiteX8" fmla="*/ 839388 w 944295"/>
                <a:gd name="connsiteY8" fmla="*/ 314723 h 944295"/>
                <a:gd name="connsiteX9" fmla="*/ 944295 w 944295"/>
                <a:gd name="connsiteY9" fmla="*/ 314723 h 944295"/>
                <a:gd name="connsiteX10" fmla="*/ 944295 w 944295"/>
                <a:gd name="connsiteY10" fmla="*/ 0 h 944295"/>
                <a:gd name="connsiteX11" fmla="*/ 0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0" y="0"/>
                  </a:moveTo>
                  <a:lnTo>
                    <a:pt x="0" y="314723"/>
                  </a:lnTo>
                  <a:lnTo>
                    <a:pt x="157298" y="472021"/>
                  </a:lnTo>
                  <a:lnTo>
                    <a:pt x="0" y="629446"/>
                  </a:lnTo>
                  <a:lnTo>
                    <a:pt x="0" y="944296"/>
                  </a:lnTo>
                  <a:lnTo>
                    <a:pt x="944295" y="944296"/>
                  </a:lnTo>
                  <a:lnTo>
                    <a:pt x="944295" y="629446"/>
                  </a:lnTo>
                  <a:lnTo>
                    <a:pt x="839388" y="629446"/>
                  </a:lnTo>
                  <a:lnTo>
                    <a:pt x="839388" y="314723"/>
                  </a:lnTo>
                  <a:lnTo>
                    <a:pt x="944295" y="314723"/>
                  </a:lnTo>
                  <a:lnTo>
                    <a:pt x="9442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6" name="Frihåndsform: figur 5">
              <a:extLst>
                <a:ext uri="{FF2B5EF4-FFF2-40B4-BE49-F238E27FC236}">
                  <a16:creationId xmlns:a16="http://schemas.microsoft.com/office/drawing/2014/main" id="{9866B643-3F41-4BB9-AAA6-CAC46CEE477C}"/>
                </a:ext>
              </a:extLst>
            </p:cNvPr>
            <p:cNvSpPr/>
            <p:nvPr/>
          </p:nvSpPr>
          <p:spPr>
            <a:xfrm>
              <a:off x="8676432" y="5553665"/>
              <a:ext cx="944295" cy="944295"/>
            </a:xfrm>
            <a:custGeom>
              <a:avLst/>
              <a:gdLst>
                <a:gd name="connsiteX0" fmla="*/ 629446 w 944295"/>
                <a:gd name="connsiteY0" fmla="*/ 0 h 944295"/>
                <a:gd name="connsiteX1" fmla="*/ 472148 w 944295"/>
                <a:gd name="connsiteY1" fmla="*/ 157298 h 944295"/>
                <a:gd name="connsiteX2" fmla="*/ 314850 w 944295"/>
                <a:gd name="connsiteY2" fmla="*/ 0 h 944295"/>
                <a:gd name="connsiteX3" fmla="*/ 0 w 944295"/>
                <a:gd name="connsiteY3" fmla="*/ 0 h 944295"/>
                <a:gd name="connsiteX4" fmla="*/ 0 w 944295"/>
                <a:gd name="connsiteY4" fmla="*/ 944296 h 944295"/>
                <a:gd name="connsiteX5" fmla="*/ 314723 w 944295"/>
                <a:gd name="connsiteY5" fmla="*/ 944296 h 944295"/>
                <a:gd name="connsiteX6" fmla="*/ 314723 w 944295"/>
                <a:gd name="connsiteY6" fmla="*/ 839388 h 944295"/>
                <a:gd name="connsiteX7" fmla="*/ 629446 w 944295"/>
                <a:gd name="connsiteY7" fmla="*/ 839388 h 944295"/>
                <a:gd name="connsiteX8" fmla="*/ 629446 w 944295"/>
                <a:gd name="connsiteY8" fmla="*/ 944296 h 944295"/>
                <a:gd name="connsiteX9" fmla="*/ 944295 w 944295"/>
                <a:gd name="connsiteY9" fmla="*/ 944296 h 944295"/>
                <a:gd name="connsiteX10" fmla="*/ 944295 w 944295"/>
                <a:gd name="connsiteY10" fmla="*/ 0 h 944295"/>
                <a:gd name="connsiteX11" fmla="*/ 629446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629446" y="0"/>
                  </a:moveTo>
                  <a:lnTo>
                    <a:pt x="472148" y="157298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296"/>
                  </a:lnTo>
                  <a:lnTo>
                    <a:pt x="314723" y="944296"/>
                  </a:lnTo>
                  <a:lnTo>
                    <a:pt x="314723" y="839388"/>
                  </a:lnTo>
                  <a:lnTo>
                    <a:pt x="629446" y="839388"/>
                  </a:lnTo>
                  <a:lnTo>
                    <a:pt x="629446" y="944296"/>
                  </a:lnTo>
                  <a:lnTo>
                    <a:pt x="944295" y="944296"/>
                  </a:lnTo>
                  <a:lnTo>
                    <a:pt x="944295" y="0"/>
                  </a:lnTo>
                  <a:lnTo>
                    <a:pt x="629446" y="0"/>
                  </a:lnTo>
                  <a:close/>
                </a:path>
              </a:pathLst>
            </a:custGeom>
            <a:solidFill>
              <a:srgbClr val="005E5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8" name="Frihåndsform: figur 7">
              <a:extLst>
                <a:ext uri="{FF2B5EF4-FFF2-40B4-BE49-F238E27FC236}">
                  <a16:creationId xmlns:a16="http://schemas.microsoft.com/office/drawing/2014/main" id="{5DB932E3-C167-415C-A5D4-DE047DD52649}"/>
                </a:ext>
              </a:extLst>
            </p:cNvPr>
            <p:cNvSpPr/>
            <p:nvPr/>
          </p:nvSpPr>
          <p:spPr>
            <a:xfrm>
              <a:off x="10736021" y="4514229"/>
              <a:ext cx="944549" cy="944549"/>
            </a:xfrm>
            <a:custGeom>
              <a:avLst/>
              <a:gdLst>
                <a:gd name="connsiteX0" fmla="*/ 0 w 944549"/>
                <a:gd name="connsiteY0" fmla="*/ 0 h 944549"/>
                <a:gd name="connsiteX1" fmla="*/ 0 w 944549"/>
                <a:gd name="connsiteY1" fmla="*/ 314850 h 944549"/>
                <a:gd name="connsiteX2" fmla="*/ 104907 w 944549"/>
                <a:gd name="connsiteY2" fmla="*/ 314850 h 944549"/>
                <a:gd name="connsiteX3" fmla="*/ 104907 w 944549"/>
                <a:gd name="connsiteY3" fmla="*/ 629699 h 944549"/>
                <a:gd name="connsiteX4" fmla="*/ 0 w 944549"/>
                <a:gd name="connsiteY4" fmla="*/ 629699 h 944549"/>
                <a:gd name="connsiteX5" fmla="*/ 0 w 944549"/>
                <a:gd name="connsiteY5" fmla="*/ 944549 h 944549"/>
                <a:gd name="connsiteX6" fmla="*/ 944549 w 944549"/>
                <a:gd name="connsiteY6" fmla="*/ 944549 h 944549"/>
                <a:gd name="connsiteX7" fmla="*/ 944549 w 944549"/>
                <a:gd name="connsiteY7" fmla="*/ 629699 h 944549"/>
                <a:gd name="connsiteX8" fmla="*/ 787251 w 944549"/>
                <a:gd name="connsiteY8" fmla="*/ 472275 h 944549"/>
                <a:gd name="connsiteX9" fmla="*/ 944549 w 944549"/>
                <a:gd name="connsiteY9" fmla="*/ 314850 h 944549"/>
                <a:gd name="connsiteX10" fmla="*/ 944549 w 944549"/>
                <a:gd name="connsiteY10" fmla="*/ 0 h 944549"/>
                <a:gd name="connsiteX11" fmla="*/ 0 w 944549"/>
                <a:gd name="connsiteY11" fmla="*/ 0 h 944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549" h="944549">
                  <a:moveTo>
                    <a:pt x="0" y="0"/>
                  </a:moveTo>
                  <a:lnTo>
                    <a:pt x="0" y="314850"/>
                  </a:lnTo>
                  <a:lnTo>
                    <a:pt x="104907" y="314850"/>
                  </a:lnTo>
                  <a:lnTo>
                    <a:pt x="104907" y="629699"/>
                  </a:lnTo>
                  <a:lnTo>
                    <a:pt x="0" y="629699"/>
                  </a:lnTo>
                  <a:lnTo>
                    <a:pt x="0" y="944549"/>
                  </a:lnTo>
                  <a:lnTo>
                    <a:pt x="944549" y="944549"/>
                  </a:lnTo>
                  <a:lnTo>
                    <a:pt x="944549" y="629699"/>
                  </a:lnTo>
                  <a:lnTo>
                    <a:pt x="787251" y="472275"/>
                  </a:lnTo>
                  <a:lnTo>
                    <a:pt x="944549" y="314850"/>
                  </a:lnTo>
                  <a:lnTo>
                    <a:pt x="94454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0" name="Frihåndsform: figur 9">
              <a:extLst>
                <a:ext uri="{FF2B5EF4-FFF2-40B4-BE49-F238E27FC236}">
                  <a16:creationId xmlns:a16="http://schemas.microsoft.com/office/drawing/2014/main" id="{08C9498E-3031-4B7C-9728-AF2F1E721578}"/>
                </a:ext>
              </a:extLst>
            </p:cNvPr>
            <p:cNvSpPr/>
            <p:nvPr/>
          </p:nvSpPr>
          <p:spPr>
            <a:xfrm>
              <a:off x="10736274" y="3484562"/>
              <a:ext cx="944295" cy="944295"/>
            </a:xfrm>
            <a:custGeom>
              <a:avLst/>
              <a:gdLst>
                <a:gd name="connsiteX0" fmla="*/ 629446 w 944295"/>
                <a:gd name="connsiteY0" fmla="*/ 0 h 944295"/>
                <a:gd name="connsiteX1" fmla="*/ 472148 w 944295"/>
                <a:gd name="connsiteY1" fmla="*/ 157298 h 944295"/>
                <a:gd name="connsiteX2" fmla="*/ 314850 w 944295"/>
                <a:gd name="connsiteY2" fmla="*/ 0 h 944295"/>
                <a:gd name="connsiteX3" fmla="*/ 0 w 944295"/>
                <a:gd name="connsiteY3" fmla="*/ 0 h 944295"/>
                <a:gd name="connsiteX4" fmla="*/ 0 w 944295"/>
                <a:gd name="connsiteY4" fmla="*/ 944296 h 944295"/>
                <a:gd name="connsiteX5" fmla="*/ 314850 w 944295"/>
                <a:gd name="connsiteY5" fmla="*/ 944296 h 944295"/>
                <a:gd name="connsiteX6" fmla="*/ 314850 w 944295"/>
                <a:gd name="connsiteY6" fmla="*/ 839388 h 944295"/>
                <a:gd name="connsiteX7" fmla="*/ 629573 w 944295"/>
                <a:gd name="connsiteY7" fmla="*/ 839388 h 944295"/>
                <a:gd name="connsiteX8" fmla="*/ 629573 w 944295"/>
                <a:gd name="connsiteY8" fmla="*/ 944296 h 944295"/>
                <a:gd name="connsiteX9" fmla="*/ 944296 w 944295"/>
                <a:gd name="connsiteY9" fmla="*/ 944296 h 944295"/>
                <a:gd name="connsiteX10" fmla="*/ 944296 w 944295"/>
                <a:gd name="connsiteY10" fmla="*/ 0 h 944295"/>
                <a:gd name="connsiteX11" fmla="*/ 629446 w 944295"/>
                <a:gd name="connsiteY11" fmla="*/ 0 h 944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295" h="944295">
                  <a:moveTo>
                    <a:pt x="629446" y="0"/>
                  </a:moveTo>
                  <a:lnTo>
                    <a:pt x="472148" y="157298"/>
                  </a:lnTo>
                  <a:lnTo>
                    <a:pt x="314850" y="0"/>
                  </a:lnTo>
                  <a:lnTo>
                    <a:pt x="0" y="0"/>
                  </a:lnTo>
                  <a:lnTo>
                    <a:pt x="0" y="944296"/>
                  </a:lnTo>
                  <a:lnTo>
                    <a:pt x="314850" y="944296"/>
                  </a:lnTo>
                  <a:lnTo>
                    <a:pt x="314850" y="839388"/>
                  </a:lnTo>
                  <a:lnTo>
                    <a:pt x="629573" y="839388"/>
                  </a:lnTo>
                  <a:lnTo>
                    <a:pt x="629573" y="944296"/>
                  </a:lnTo>
                  <a:lnTo>
                    <a:pt x="944296" y="944296"/>
                  </a:lnTo>
                  <a:lnTo>
                    <a:pt x="944296" y="0"/>
                  </a:lnTo>
                  <a:lnTo>
                    <a:pt x="629446" y="0"/>
                  </a:lnTo>
                  <a:close/>
                </a:path>
              </a:pathLst>
            </a:custGeom>
            <a:solidFill>
              <a:srgbClr val="005E5D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2" name="Frihåndsform: figur 11">
              <a:extLst>
                <a:ext uri="{FF2B5EF4-FFF2-40B4-BE49-F238E27FC236}">
                  <a16:creationId xmlns:a16="http://schemas.microsoft.com/office/drawing/2014/main" id="{247B8257-5BAC-45DD-A515-5EC30152D2BB}"/>
                </a:ext>
              </a:extLst>
            </p:cNvPr>
            <p:cNvSpPr/>
            <p:nvPr/>
          </p:nvSpPr>
          <p:spPr>
            <a:xfrm>
              <a:off x="9705846" y="4519303"/>
              <a:ext cx="944675" cy="944675"/>
            </a:xfrm>
            <a:custGeom>
              <a:avLst/>
              <a:gdLst>
                <a:gd name="connsiteX0" fmla="*/ 629826 w 944675"/>
                <a:gd name="connsiteY0" fmla="*/ 944676 h 944675"/>
                <a:gd name="connsiteX1" fmla="*/ 629826 w 944675"/>
                <a:gd name="connsiteY1" fmla="*/ 839642 h 944675"/>
                <a:gd name="connsiteX2" fmla="*/ 314850 w 944675"/>
                <a:gd name="connsiteY2" fmla="*/ 839642 h 944675"/>
                <a:gd name="connsiteX3" fmla="*/ 314850 w 944675"/>
                <a:gd name="connsiteY3" fmla="*/ 944676 h 944675"/>
                <a:gd name="connsiteX4" fmla="*/ 0 w 944675"/>
                <a:gd name="connsiteY4" fmla="*/ 944676 h 944675"/>
                <a:gd name="connsiteX5" fmla="*/ 0 w 944675"/>
                <a:gd name="connsiteY5" fmla="*/ 0 h 944675"/>
                <a:gd name="connsiteX6" fmla="*/ 314977 w 944675"/>
                <a:gd name="connsiteY6" fmla="*/ 0 h 944675"/>
                <a:gd name="connsiteX7" fmla="*/ 472401 w 944675"/>
                <a:gd name="connsiteY7" fmla="*/ 157425 h 944675"/>
                <a:gd name="connsiteX8" fmla="*/ 629699 w 944675"/>
                <a:gd name="connsiteY8" fmla="*/ 0 h 944675"/>
                <a:gd name="connsiteX9" fmla="*/ 944676 w 944675"/>
                <a:gd name="connsiteY9" fmla="*/ 0 h 944675"/>
                <a:gd name="connsiteX10" fmla="*/ 944676 w 944675"/>
                <a:gd name="connsiteY10" fmla="*/ 944676 h 944675"/>
                <a:gd name="connsiteX11" fmla="*/ 629826 w 944675"/>
                <a:gd name="connsiteY11" fmla="*/ 944676 h 944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4675" h="944675">
                  <a:moveTo>
                    <a:pt x="629826" y="944676"/>
                  </a:moveTo>
                  <a:lnTo>
                    <a:pt x="629826" y="839642"/>
                  </a:lnTo>
                  <a:lnTo>
                    <a:pt x="314850" y="839642"/>
                  </a:lnTo>
                  <a:lnTo>
                    <a:pt x="314850" y="944676"/>
                  </a:lnTo>
                  <a:lnTo>
                    <a:pt x="0" y="944676"/>
                  </a:lnTo>
                  <a:lnTo>
                    <a:pt x="0" y="0"/>
                  </a:lnTo>
                  <a:lnTo>
                    <a:pt x="314977" y="0"/>
                  </a:lnTo>
                  <a:lnTo>
                    <a:pt x="472401" y="157425"/>
                  </a:lnTo>
                  <a:lnTo>
                    <a:pt x="629699" y="0"/>
                  </a:lnTo>
                  <a:lnTo>
                    <a:pt x="944676" y="0"/>
                  </a:lnTo>
                  <a:lnTo>
                    <a:pt x="944676" y="944676"/>
                  </a:lnTo>
                  <a:lnTo>
                    <a:pt x="629826" y="944676"/>
                  </a:lnTo>
                  <a:close/>
                </a:path>
              </a:pathLst>
            </a:custGeom>
            <a:solidFill>
              <a:srgbClr val="40C1AC"/>
            </a:solidFill>
            <a:ln w="126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413218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4925569-0CFC-4203-9E6A-E0689A376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1619470"/>
            <a:ext cx="9558337" cy="551433"/>
          </a:xfrm>
        </p:spPr>
        <p:txBody>
          <a:bodyPr anchor="b" anchorCtr="0">
            <a:spAutoFit/>
          </a:bodyPr>
          <a:lstStyle>
            <a:lvl1pPr>
              <a:lnSpc>
                <a:spcPts val="432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CA33ADE-8CF9-48B2-85C6-3B6A2FCE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68FAE8C0-6B48-404B-A812-2FCAD9AEB1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6038" y="2436020"/>
            <a:ext cx="9558337" cy="3710780"/>
          </a:xfrm>
        </p:spPr>
        <p:txBody>
          <a:bodyPr/>
          <a:lstStyle>
            <a:lvl1pPr marL="457200" indent="-457200">
              <a:spcBef>
                <a:spcPts val="500"/>
              </a:spcBef>
              <a:buFont typeface="+mj-lt"/>
              <a:buAutoNum type="arabicPeriod"/>
              <a:defRPr>
                <a:solidFill>
                  <a:schemeClr val="bg1"/>
                </a:solidFill>
              </a:defRPr>
            </a:lvl1pPr>
            <a:lvl2pPr marL="684000">
              <a:defRPr>
                <a:solidFill>
                  <a:schemeClr val="bg1"/>
                </a:solidFill>
              </a:defRPr>
            </a:lvl2pPr>
            <a:lvl3pPr marL="684000">
              <a:defRPr>
                <a:solidFill>
                  <a:schemeClr val="bg1"/>
                </a:solidFill>
              </a:defRPr>
            </a:lvl3pPr>
            <a:lvl4pPr marL="684000">
              <a:defRPr>
                <a:solidFill>
                  <a:schemeClr val="bg1"/>
                </a:solidFill>
              </a:defRPr>
            </a:lvl4pPr>
            <a:lvl5pPr marL="684000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endParaRPr lang="en-GB" dirty="0"/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  <a:p>
            <a:pPr lvl="4"/>
            <a:r>
              <a:rPr lang="en-GB" dirty="0"/>
              <a:t>Femte nivå</a:t>
            </a:r>
          </a:p>
        </p:txBody>
      </p:sp>
      <p:sp>
        <p:nvSpPr>
          <p:cNvPr id="11" name="Plassholder for bunntekst 10">
            <a:extLst>
              <a:ext uri="{FF2B5EF4-FFF2-40B4-BE49-F238E27FC236}">
                <a16:creationId xmlns:a16="http://schemas.microsoft.com/office/drawing/2014/main" id="{AFE06230-C768-4024-99DD-15EFBC2DCA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pic>
        <p:nvPicPr>
          <p:cNvPr id="6" name="Symbol">
            <a:extLst>
              <a:ext uri="{FF2B5EF4-FFF2-40B4-BE49-F238E27FC236}">
                <a16:creationId xmlns:a16="http://schemas.microsoft.com/office/drawing/2014/main" id="{CEC1DC35-372E-4252-AF96-601AFBF061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57678" y="6181081"/>
            <a:ext cx="328704" cy="32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74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4925569-0CFC-4203-9E6A-E0689A376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1619470"/>
            <a:ext cx="9558337" cy="551433"/>
          </a:xfrm>
        </p:spPr>
        <p:txBody>
          <a:bodyPr anchor="b" anchorCtr="0">
            <a:spAutoFit/>
          </a:bodyPr>
          <a:lstStyle>
            <a:lvl1pPr>
              <a:lnSpc>
                <a:spcPts val="4320"/>
              </a:lnSpc>
              <a:defRPr sz="3600"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CA33ADE-8CF9-48B2-85C6-3B6A2FCE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68FAE8C0-6B48-404B-A812-2FCAD9AEB1A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6038" y="2436020"/>
            <a:ext cx="9558337" cy="3710780"/>
          </a:xfrm>
        </p:spPr>
        <p:txBody>
          <a:bodyPr/>
          <a:lstStyle>
            <a:lvl1pPr marL="457200" indent="-457200">
              <a:spcBef>
                <a:spcPts val="500"/>
              </a:spcBef>
              <a:buFont typeface="+mj-lt"/>
              <a:buAutoNum type="arabicPeriod"/>
              <a:defRPr/>
            </a:lvl1pPr>
            <a:lvl2pPr marL="684000">
              <a:defRPr/>
            </a:lvl2pPr>
            <a:lvl3pPr marL="684000">
              <a:defRPr/>
            </a:lvl3pPr>
            <a:lvl4pPr marL="684000">
              <a:defRPr/>
            </a:lvl4pPr>
            <a:lvl5pPr marL="684000">
              <a:defRPr/>
            </a:lvl5pPr>
          </a:lstStyle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endParaRPr lang="en-GB" dirty="0"/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  <a:p>
            <a:pPr lvl="4"/>
            <a:r>
              <a:rPr lang="en-GB" dirty="0"/>
              <a:t>Femte nivå</a:t>
            </a:r>
          </a:p>
        </p:txBody>
      </p:sp>
      <p:sp>
        <p:nvSpPr>
          <p:cNvPr id="11" name="Plassholder for bunntekst 10">
            <a:extLst>
              <a:ext uri="{FF2B5EF4-FFF2-40B4-BE49-F238E27FC236}">
                <a16:creationId xmlns:a16="http://schemas.microsoft.com/office/drawing/2014/main" id="{AFE06230-C768-4024-99DD-15EFBC2DCA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22504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ssholder for tekst 8">
            <a:extLst>
              <a:ext uri="{FF2B5EF4-FFF2-40B4-BE49-F238E27FC236}">
                <a16:creationId xmlns:a16="http://schemas.microsoft.com/office/drawing/2014/main" id="{08F12A97-E74E-47F5-9915-5AE6E28B635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6038" y="2455073"/>
            <a:ext cx="4421187" cy="312738"/>
          </a:xfrm>
        </p:spPr>
        <p:txBody>
          <a:bodyPr anchor="b" anchorCtr="0">
            <a:spAutoFit/>
          </a:bodyPr>
          <a:lstStyle>
            <a:lvl1pPr marL="0" indent="0">
              <a:lnSpc>
                <a:spcPts val="2400"/>
              </a:lnSpc>
              <a:buNone/>
              <a:defRPr b="1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 err="1"/>
              <a:t>Name</a:t>
            </a:r>
            <a:endParaRPr lang="en-GB" dirty="0"/>
          </a:p>
        </p:txBody>
      </p:sp>
      <p:sp>
        <p:nvSpPr>
          <p:cNvPr id="10" name="Plassholder for tekst 8">
            <a:extLst>
              <a:ext uri="{FF2B5EF4-FFF2-40B4-BE49-F238E27FC236}">
                <a16:creationId xmlns:a16="http://schemas.microsoft.com/office/drawing/2014/main" id="{AE6262DA-83C4-4CF7-AC2E-6ABD187FDE9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16038" y="2770985"/>
            <a:ext cx="4421187" cy="312738"/>
          </a:xfrm>
        </p:spPr>
        <p:txBody>
          <a:bodyPr anchor="t" anchorCtr="0">
            <a:spAutoFit/>
          </a:bodyPr>
          <a:lstStyle>
            <a:lvl1pPr marL="0" indent="0">
              <a:lnSpc>
                <a:spcPts val="2400"/>
              </a:lnSpc>
              <a:buNone/>
              <a:defRPr b="0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Job </a:t>
            </a:r>
            <a:r>
              <a:rPr lang="en-GB" dirty="0" err="1"/>
              <a:t>title</a:t>
            </a:r>
            <a:r>
              <a:rPr lang="en-GB" dirty="0"/>
              <a:t>, </a:t>
            </a:r>
            <a:r>
              <a:rPr lang="en-GB" dirty="0" err="1"/>
              <a:t>department</a:t>
            </a:r>
            <a:r>
              <a:rPr lang="en-GB" dirty="0"/>
              <a:t> or </a:t>
            </a:r>
            <a:r>
              <a:rPr lang="en-GB" dirty="0" err="1"/>
              <a:t>section</a:t>
            </a:r>
            <a:endParaRPr lang="en-GB" dirty="0"/>
          </a:p>
        </p:txBody>
      </p:sp>
      <p:sp>
        <p:nvSpPr>
          <p:cNvPr id="11" name="Plassholder for tekst 8">
            <a:extLst>
              <a:ext uri="{FF2B5EF4-FFF2-40B4-BE49-F238E27FC236}">
                <a16:creationId xmlns:a16="http://schemas.microsoft.com/office/drawing/2014/main" id="{143F7A50-9DFB-4293-ABD4-6B35837703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743075" y="3380589"/>
            <a:ext cx="3994150" cy="312738"/>
          </a:xfrm>
        </p:spPr>
        <p:txBody>
          <a:bodyPr wrap="square" anchor="t" anchorCtr="0">
            <a:spAutoFit/>
          </a:bodyPr>
          <a:lstStyle>
            <a:lvl1pPr marL="0" indent="0">
              <a:lnSpc>
                <a:spcPts val="2400"/>
              </a:lnSpc>
              <a:buNone/>
              <a:defRPr b="0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00 00 00 00 </a:t>
            </a:r>
          </a:p>
        </p:txBody>
      </p:sp>
      <p:sp>
        <p:nvSpPr>
          <p:cNvPr id="12" name="Plassholder for tekst 8">
            <a:extLst>
              <a:ext uri="{FF2B5EF4-FFF2-40B4-BE49-F238E27FC236}">
                <a16:creationId xmlns:a16="http://schemas.microsoft.com/office/drawing/2014/main" id="{91C1F1A5-1470-4D1B-A74E-8E55CF1695B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16038" y="3686975"/>
            <a:ext cx="4459287" cy="312738"/>
          </a:xfrm>
        </p:spPr>
        <p:txBody>
          <a:bodyPr wrap="square" anchor="t" anchorCtr="0">
            <a:spAutoFit/>
          </a:bodyPr>
          <a:lstStyle>
            <a:lvl1pPr marL="0" indent="0">
              <a:lnSpc>
                <a:spcPts val="2400"/>
              </a:lnSpc>
              <a:buNone/>
              <a:defRPr b="0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Email </a:t>
            </a:r>
            <a:r>
              <a:rPr lang="en-GB" dirty="0" err="1"/>
              <a:t>adress</a:t>
            </a:r>
            <a:endParaRPr lang="en-GB" dirty="0"/>
          </a:p>
        </p:txBody>
      </p:sp>
      <p:sp>
        <p:nvSpPr>
          <p:cNvPr id="13" name="TekstSylinder 12">
            <a:extLst>
              <a:ext uri="{FF2B5EF4-FFF2-40B4-BE49-F238E27FC236}">
                <a16:creationId xmlns:a16="http://schemas.microsoft.com/office/drawing/2014/main" id="{EDC4D63F-05B7-4CE7-B13B-DF4D2C02874B}"/>
              </a:ext>
            </a:extLst>
          </p:cNvPr>
          <p:cNvSpPr txBox="1"/>
          <p:nvPr userDrawn="1"/>
        </p:nvSpPr>
        <p:spPr>
          <a:xfrm>
            <a:off x="1316039" y="3379198"/>
            <a:ext cx="427036" cy="30777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400"/>
              </a:lnSpc>
            </a:pPr>
            <a:r>
              <a:rPr lang="en-GB" sz="2000" dirty="0">
                <a:solidFill>
                  <a:schemeClr val="bg1"/>
                </a:solidFill>
              </a:rPr>
              <a:t>Tel:</a:t>
            </a:r>
          </a:p>
        </p:txBody>
      </p:sp>
      <p:sp>
        <p:nvSpPr>
          <p:cNvPr id="14" name="TekstSylinder 13">
            <a:extLst>
              <a:ext uri="{FF2B5EF4-FFF2-40B4-BE49-F238E27FC236}">
                <a16:creationId xmlns:a16="http://schemas.microsoft.com/office/drawing/2014/main" id="{43006CE2-F936-469D-967E-3FCCE6743314}"/>
              </a:ext>
            </a:extLst>
          </p:cNvPr>
          <p:cNvSpPr txBox="1"/>
          <p:nvPr userDrawn="1"/>
        </p:nvSpPr>
        <p:spPr>
          <a:xfrm>
            <a:off x="6172199" y="2445346"/>
            <a:ext cx="4292601" cy="31412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400"/>
              </a:lnSpc>
            </a:pPr>
            <a:r>
              <a:rPr lang="en-GB" sz="2000" b="1" dirty="0">
                <a:solidFill>
                  <a:schemeClr val="bg1"/>
                </a:solidFill>
              </a:rPr>
              <a:t>Norwegian Environment </a:t>
            </a:r>
            <a:r>
              <a:rPr lang="en-GB" sz="2000" b="1" dirty="0" err="1">
                <a:solidFill>
                  <a:schemeClr val="bg1"/>
                </a:solidFill>
              </a:rPr>
              <a:t>Agency</a:t>
            </a:r>
            <a:endParaRPr lang="en-GB" sz="2000" b="1" dirty="0">
              <a:solidFill>
                <a:schemeClr val="bg1"/>
              </a:solidFill>
            </a:endParaRPr>
          </a:p>
        </p:txBody>
      </p:sp>
      <p:sp>
        <p:nvSpPr>
          <p:cNvPr id="15" name="TekstSylinder 14">
            <a:extLst>
              <a:ext uri="{FF2B5EF4-FFF2-40B4-BE49-F238E27FC236}">
                <a16:creationId xmlns:a16="http://schemas.microsoft.com/office/drawing/2014/main" id="{A76C9838-F58D-4558-B12D-C97B2B42748C}"/>
              </a:ext>
            </a:extLst>
          </p:cNvPr>
          <p:cNvSpPr txBox="1"/>
          <p:nvPr userDrawn="1"/>
        </p:nvSpPr>
        <p:spPr>
          <a:xfrm>
            <a:off x="6172199" y="3055861"/>
            <a:ext cx="5034281" cy="126023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2400"/>
              </a:lnSpc>
            </a:pPr>
            <a:r>
              <a:rPr lang="en-GB" sz="2000" b="0" dirty="0">
                <a:solidFill>
                  <a:schemeClr val="bg1"/>
                </a:solidFill>
              </a:rPr>
              <a:t>P.O. Box 5672, </a:t>
            </a:r>
            <a:r>
              <a:rPr lang="en-GB" sz="2000" b="0" dirty="0" err="1">
                <a:solidFill>
                  <a:schemeClr val="bg1"/>
                </a:solidFill>
              </a:rPr>
              <a:t>Torgarden</a:t>
            </a:r>
            <a:r>
              <a:rPr lang="en-GB" sz="2000" b="0" dirty="0">
                <a:solidFill>
                  <a:schemeClr val="bg1"/>
                </a:solidFill>
              </a:rPr>
              <a:t>, 7485 Trondheim </a:t>
            </a:r>
          </a:p>
          <a:p>
            <a:pPr>
              <a:lnSpc>
                <a:spcPts val="2400"/>
              </a:lnSpc>
            </a:pPr>
            <a:r>
              <a:rPr lang="en-GB" sz="2000" b="0" dirty="0">
                <a:solidFill>
                  <a:schemeClr val="bg1"/>
                </a:solidFill>
              </a:rPr>
              <a:t>miljodirektoratet.no | miljostatus.no </a:t>
            </a:r>
          </a:p>
          <a:p>
            <a:pPr>
              <a:lnSpc>
                <a:spcPts val="2400"/>
              </a:lnSpc>
            </a:pPr>
            <a:r>
              <a:rPr lang="en-GB" sz="2000" b="0" dirty="0">
                <a:solidFill>
                  <a:schemeClr val="bg1"/>
                </a:solidFill>
              </a:rPr>
              <a:t>73 58 05 00 | post@miljodir.no</a:t>
            </a:r>
          </a:p>
        </p:txBody>
      </p:sp>
      <p:grpSp>
        <p:nvGrpSpPr>
          <p:cNvPr id="2" name="Mønster">
            <a:extLst>
              <a:ext uri="{FF2B5EF4-FFF2-40B4-BE49-F238E27FC236}">
                <a16:creationId xmlns:a16="http://schemas.microsoft.com/office/drawing/2014/main" id="{DD616CBA-B745-42DD-B92B-38FEA11DC3CA}"/>
              </a:ext>
            </a:extLst>
          </p:cNvPr>
          <p:cNvGrpSpPr/>
          <p:nvPr/>
        </p:nvGrpSpPr>
        <p:grpSpPr>
          <a:xfrm>
            <a:off x="7643814" y="4515563"/>
            <a:ext cx="4043107" cy="1988367"/>
            <a:chOff x="7643814" y="4515563"/>
            <a:chExt cx="4043107" cy="1988367"/>
          </a:xfrm>
        </p:grpSpPr>
        <p:sp>
          <p:nvSpPr>
            <p:cNvPr id="3" name="Frihåndsform: figur 2">
              <a:extLst>
                <a:ext uri="{FF2B5EF4-FFF2-40B4-BE49-F238E27FC236}">
                  <a16:creationId xmlns:a16="http://schemas.microsoft.com/office/drawing/2014/main" id="{7CF4D70F-A930-47FD-8F82-ED87210A5239}"/>
                </a:ext>
              </a:extLst>
            </p:cNvPr>
            <p:cNvSpPr/>
            <p:nvPr/>
          </p:nvSpPr>
          <p:spPr>
            <a:xfrm>
              <a:off x="10740164" y="5556665"/>
              <a:ext cx="946757" cy="946756"/>
            </a:xfrm>
            <a:custGeom>
              <a:avLst/>
              <a:gdLst>
                <a:gd name="connsiteX0" fmla="*/ 631171 w 946757"/>
                <a:gd name="connsiteY0" fmla="*/ 0 h 946756"/>
                <a:gd name="connsiteX1" fmla="*/ 631171 w 946757"/>
                <a:gd name="connsiteY1" fmla="*/ 105153 h 946756"/>
                <a:gd name="connsiteX2" fmla="*/ 315586 w 946757"/>
                <a:gd name="connsiteY2" fmla="*/ 105153 h 946756"/>
                <a:gd name="connsiteX3" fmla="*/ 315586 w 946757"/>
                <a:gd name="connsiteY3" fmla="*/ 0 h 946756"/>
                <a:gd name="connsiteX4" fmla="*/ 0 w 946757"/>
                <a:gd name="connsiteY4" fmla="*/ 0 h 946756"/>
                <a:gd name="connsiteX5" fmla="*/ 0 w 946757"/>
                <a:gd name="connsiteY5" fmla="*/ 946757 h 946756"/>
                <a:gd name="connsiteX6" fmla="*/ 315586 w 946757"/>
                <a:gd name="connsiteY6" fmla="*/ 946757 h 946756"/>
                <a:gd name="connsiteX7" fmla="*/ 473378 w 946757"/>
                <a:gd name="connsiteY7" fmla="*/ 789091 h 946756"/>
                <a:gd name="connsiteX8" fmla="*/ 631044 w 946757"/>
                <a:gd name="connsiteY8" fmla="*/ 946757 h 946756"/>
                <a:gd name="connsiteX9" fmla="*/ 946757 w 946757"/>
                <a:gd name="connsiteY9" fmla="*/ 946757 h 946756"/>
                <a:gd name="connsiteX10" fmla="*/ 946757 w 946757"/>
                <a:gd name="connsiteY10" fmla="*/ 0 h 946756"/>
                <a:gd name="connsiteX11" fmla="*/ 631171 w 946757"/>
                <a:gd name="connsiteY11" fmla="*/ 0 h 94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6757" h="946756">
                  <a:moveTo>
                    <a:pt x="631171" y="0"/>
                  </a:moveTo>
                  <a:lnTo>
                    <a:pt x="631171" y="105153"/>
                  </a:lnTo>
                  <a:lnTo>
                    <a:pt x="315586" y="105153"/>
                  </a:lnTo>
                  <a:lnTo>
                    <a:pt x="315586" y="0"/>
                  </a:lnTo>
                  <a:lnTo>
                    <a:pt x="0" y="0"/>
                  </a:lnTo>
                  <a:lnTo>
                    <a:pt x="0" y="946757"/>
                  </a:lnTo>
                  <a:lnTo>
                    <a:pt x="315586" y="946757"/>
                  </a:lnTo>
                  <a:lnTo>
                    <a:pt x="473378" y="789091"/>
                  </a:lnTo>
                  <a:lnTo>
                    <a:pt x="631044" y="946757"/>
                  </a:lnTo>
                  <a:lnTo>
                    <a:pt x="946757" y="946757"/>
                  </a:lnTo>
                  <a:lnTo>
                    <a:pt x="946757" y="0"/>
                  </a:lnTo>
                  <a:lnTo>
                    <a:pt x="631171" y="0"/>
                  </a:lnTo>
                  <a:close/>
                </a:path>
              </a:pathLst>
            </a:custGeom>
            <a:solidFill>
              <a:srgbClr val="337E7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4" name="Frihåndsform: figur 3">
              <a:extLst>
                <a:ext uri="{FF2B5EF4-FFF2-40B4-BE49-F238E27FC236}">
                  <a16:creationId xmlns:a16="http://schemas.microsoft.com/office/drawing/2014/main" id="{24FC0A4C-2F58-4CFD-B036-A04CD303B9AF}"/>
                </a:ext>
              </a:extLst>
            </p:cNvPr>
            <p:cNvSpPr/>
            <p:nvPr/>
          </p:nvSpPr>
          <p:spPr>
            <a:xfrm>
              <a:off x="7643814" y="5557428"/>
              <a:ext cx="946502" cy="946502"/>
            </a:xfrm>
            <a:custGeom>
              <a:avLst/>
              <a:gdLst>
                <a:gd name="connsiteX0" fmla="*/ 0 w 946502"/>
                <a:gd name="connsiteY0" fmla="*/ 0 h 946502"/>
                <a:gd name="connsiteX1" fmla="*/ 0 w 946502"/>
                <a:gd name="connsiteY1" fmla="*/ 315586 h 946502"/>
                <a:gd name="connsiteX2" fmla="*/ 157666 w 946502"/>
                <a:gd name="connsiteY2" fmla="*/ 473251 h 946502"/>
                <a:gd name="connsiteX3" fmla="*/ 0 w 946502"/>
                <a:gd name="connsiteY3" fmla="*/ 630917 h 946502"/>
                <a:gd name="connsiteX4" fmla="*/ 0 w 946502"/>
                <a:gd name="connsiteY4" fmla="*/ 946503 h 946502"/>
                <a:gd name="connsiteX5" fmla="*/ 946503 w 946502"/>
                <a:gd name="connsiteY5" fmla="*/ 946503 h 946502"/>
                <a:gd name="connsiteX6" fmla="*/ 946503 w 946502"/>
                <a:gd name="connsiteY6" fmla="*/ 631044 h 946502"/>
                <a:gd name="connsiteX7" fmla="*/ 841350 w 946502"/>
                <a:gd name="connsiteY7" fmla="*/ 631044 h 946502"/>
                <a:gd name="connsiteX8" fmla="*/ 841350 w 946502"/>
                <a:gd name="connsiteY8" fmla="*/ 315458 h 946502"/>
                <a:gd name="connsiteX9" fmla="*/ 946503 w 946502"/>
                <a:gd name="connsiteY9" fmla="*/ 315458 h 946502"/>
                <a:gd name="connsiteX10" fmla="*/ 946503 w 946502"/>
                <a:gd name="connsiteY10" fmla="*/ 0 h 946502"/>
                <a:gd name="connsiteX11" fmla="*/ 0 w 946502"/>
                <a:gd name="connsiteY11" fmla="*/ 0 h 94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6502" h="946502">
                  <a:moveTo>
                    <a:pt x="0" y="0"/>
                  </a:moveTo>
                  <a:lnTo>
                    <a:pt x="0" y="315586"/>
                  </a:lnTo>
                  <a:lnTo>
                    <a:pt x="157666" y="473251"/>
                  </a:lnTo>
                  <a:lnTo>
                    <a:pt x="0" y="630917"/>
                  </a:lnTo>
                  <a:lnTo>
                    <a:pt x="0" y="946503"/>
                  </a:lnTo>
                  <a:lnTo>
                    <a:pt x="946503" y="946503"/>
                  </a:lnTo>
                  <a:lnTo>
                    <a:pt x="946503" y="631044"/>
                  </a:lnTo>
                  <a:lnTo>
                    <a:pt x="841350" y="631044"/>
                  </a:lnTo>
                  <a:lnTo>
                    <a:pt x="841350" y="315458"/>
                  </a:lnTo>
                  <a:lnTo>
                    <a:pt x="946503" y="315458"/>
                  </a:lnTo>
                  <a:lnTo>
                    <a:pt x="9465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7E7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5" name="Frihåndsform: figur 4">
              <a:extLst>
                <a:ext uri="{FF2B5EF4-FFF2-40B4-BE49-F238E27FC236}">
                  <a16:creationId xmlns:a16="http://schemas.microsoft.com/office/drawing/2014/main" id="{CD0557D7-50F3-4538-A96A-B7AD636103B6}"/>
                </a:ext>
              </a:extLst>
            </p:cNvPr>
            <p:cNvSpPr/>
            <p:nvPr/>
          </p:nvSpPr>
          <p:spPr>
            <a:xfrm>
              <a:off x="8675761" y="5557428"/>
              <a:ext cx="946502" cy="946502"/>
            </a:xfrm>
            <a:custGeom>
              <a:avLst/>
              <a:gdLst>
                <a:gd name="connsiteX0" fmla="*/ 630917 w 946502"/>
                <a:gd name="connsiteY0" fmla="*/ 0 h 946502"/>
                <a:gd name="connsiteX1" fmla="*/ 473251 w 946502"/>
                <a:gd name="connsiteY1" fmla="*/ 157666 h 946502"/>
                <a:gd name="connsiteX2" fmla="*/ 315586 w 946502"/>
                <a:gd name="connsiteY2" fmla="*/ 0 h 946502"/>
                <a:gd name="connsiteX3" fmla="*/ 0 w 946502"/>
                <a:gd name="connsiteY3" fmla="*/ 0 h 946502"/>
                <a:gd name="connsiteX4" fmla="*/ 0 w 946502"/>
                <a:gd name="connsiteY4" fmla="*/ 946503 h 946502"/>
                <a:gd name="connsiteX5" fmla="*/ 315459 w 946502"/>
                <a:gd name="connsiteY5" fmla="*/ 946503 h 946502"/>
                <a:gd name="connsiteX6" fmla="*/ 315459 w 946502"/>
                <a:gd name="connsiteY6" fmla="*/ 841350 h 946502"/>
                <a:gd name="connsiteX7" fmla="*/ 630917 w 946502"/>
                <a:gd name="connsiteY7" fmla="*/ 841350 h 946502"/>
                <a:gd name="connsiteX8" fmla="*/ 630917 w 946502"/>
                <a:gd name="connsiteY8" fmla="*/ 946503 h 946502"/>
                <a:gd name="connsiteX9" fmla="*/ 946503 w 946502"/>
                <a:gd name="connsiteY9" fmla="*/ 946503 h 946502"/>
                <a:gd name="connsiteX10" fmla="*/ 946503 w 946502"/>
                <a:gd name="connsiteY10" fmla="*/ 0 h 946502"/>
                <a:gd name="connsiteX11" fmla="*/ 630917 w 946502"/>
                <a:gd name="connsiteY11" fmla="*/ 0 h 946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6502" h="946502">
                  <a:moveTo>
                    <a:pt x="630917" y="0"/>
                  </a:moveTo>
                  <a:lnTo>
                    <a:pt x="473251" y="157666"/>
                  </a:lnTo>
                  <a:lnTo>
                    <a:pt x="315586" y="0"/>
                  </a:lnTo>
                  <a:lnTo>
                    <a:pt x="0" y="0"/>
                  </a:lnTo>
                  <a:lnTo>
                    <a:pt x="0" y="946503"/>
                  </a:lnTo>
                  <a:lnTo>
                    <a:pt x="315459" y="946503"/>
                  </a:lnTo>
                  <a:lnTo>
                    <a:pt x="315459" y="841350"/>
                  </a:lnTo>
                  <a:lnTo>
                    <a:pt x="630917" y="841350"/>
                  </a:lnTo>
                  <a:lnTo>
                    <a:pt x="630917" y="946503"/>
                  </a:lnTo>
                  <a:lnTo>
                    <a:pt x="946503" y="946503"/>
                  </a:lnTo>
                  <a:lnTo>
                    <a:pt x="946503" y="0"/>
                  </a:lnTo>
                  <a:lnTo>
                    <a:pt x="630917" y="0"/>
                  </a:lnTo>
                  <a:close/>
                </a:path>
              </a:pathLst>
            </a:custGeom>
            <a:solidFill>
              <a:srgbClr val="40C1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6" name="Frihåndsform: figur 5">
              <a:extLst>
                <a:ext uri="{FF2B5EF4-FFF2-40B4-BE49-F238E27FC236}">
                  <a16:creationId xmlns:a16="http://schemas.microsoft.com/office/drawing/2014/main" id="{5C3011F8-C4F4-4C33-AAF6-03B3B93C7F8A}"/>
                </a:ext>
              </a:extLst>
            </p:cNvPr>
            <p:cNvSpPr/>
            <p:nvPr/>
          </p:nvSpPr>
          <p:spPr>
            <a:xfrm>
              <a:off x="10740164" y="4515563"/>
              <a:ext cx="946757" cy="946756"/>
            </a:xfrm>
            <a:custGeom>
              <a:avLst/>
              <a:gdLst>
                <a:gd name="connsiteX0" fmla="*/ 0 w 946757"/>
                <a:gd name="connsiteY0" fmla="*/ 0 h 946756"/>
                <a:gd name="connsiteX1" fmla="*/ 0 w 946757"/>
                <a:gd name="connsiteY1" fmla="*/ 315586 h 946756"/>
                <a:gd name="connsiteX2" fmla="*/ 105153 w 946757"/>
                <a:gd name="connsiteY2" fmla="*/ 315586 h 946756"/>
                <a:gd name="connsiteX3" fmla="*/ 105153 w 946757"/>
                <a:gd name="connsiteY3" fmla="*/ 631171 h 946756"/>
                <a:gd name="connsiteX4" fmla="*/ 0 w 946757"/>
                <a:gd name="connsiteY4" fmla="*/ 631171 h 946756"/>
                <a:gd name="connsiteX5" fmla="*/ 0 w 946757"/>
                <a:gd name="connsiteY5" fmla="*/ 946757 h 946756"/>
                <a:gd name="connsiteX6" fmla="*/ 946757 w 946757"/>
                <a:gd name="connsiteY6" fmla="*/ 946757 h 946756"/>
                <a:gd name="connsiteX7" fmla="*/ 946757 w 946757"/>
                <a:gd name="connsiteY7" fmla="*/ 631171 h 946756"/>
                <a:gd name="connsiteX8" fmla="*/ 789091 w 946757"/>
                <a:gd name="connsiteY8" fmla="*/ 473379 h 946756"/>
                <a:gd name="connsiteX9" fmla="*/ 946757 w 946757"/>
                <a:gd name="connsiteY9" fmla="*/ 315713 h 946756"/>
                <a:gd name="connsiteX10" fmla="*/ 946757 w 946757"/>
                <a:gd name="connsiteY10" fmla="*/ 0 h 946756"/>
                <a:gd name="connsiteX11" fmla="*/ 0 w 946757"/>
                <a:gd name="connsiteY11" fmla="*/ 0 h 946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6757" h="946756">
                  <a:moveTo>
                    <a:pt x="0" y="0"/>
                  </a:moveTo>
                  <a:lnTo>
                    <a:pt x="0" y="315586"/>
                  </a:lnTo>
                  <a:lnTo>
                    <a:pt x="105153" y="315586"/>
                  </a:lnTo>
                  <a:lnTo>
                    <a:pt x="105153" y="631171"/>
                  </a:lnTo>
                  <a:lnTo>
                    <a:pt x="0" y="631171"/>
                  </a:lnTo>
                  <a:lnTo>
                    <a:pt x="0" y="946757"/>
                  </a:lnTo>
                  <a:lnTo>
                    <a:pt x="946757" y="946757"/>
                  </a:lnTo>
                  <a:lnTo>
                    <a:pt x="946757" y="631171"/>
                  </a:lnTo>
                  <a:lnTo>
                    <a:pt x="789091" y="473379"/>
                  </a:lnTo>
                  <a:lnTo>
                    <a:pt x="946757" y="315713"/>
                  </a:lnTo>
                  <a:lnTo>
                    <a:pt x="9467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0C1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7" name="Frihåndsform: figur 6">
              <a:extLst>
                <a:ext uri="{FF2B5EF4-FFF2-40B4-BE49-F238E27FC236}">
                  <a16:creationId xmlns:a16="http://schemas.microsoft.com/office/drawing/2014/main" id="{E3B570F5-4BD7-49A1-A0CE-956583032E48}"/>
                </a:ext>
              </a:extLst>
            </p:cNvPr>
            <p:cNvSpPr/>
            <p:nvPr/>
          </p:nvSpPr>
          <p:spPr>
            <a:xfrm>
              <a:off x="9707581" y="4520776"/>
              <a:ext cx="946884" cy="946757"/>
            </a:xfrm>
            <a:custGeom>
              <a:avLst/>
              <a:gdLst>
                <a:gd name="connsiteX0" fmla="*/ 631299 w 946884"/>
                <a:gd name="connsiteY0" fmla="*/ 946757 h 946757"/>
                <a:gd name="connsiteX1" fmla="*/ 631299 w 946884"/>
                <a:gd name="connsiteY1" fmla="*/ 841604 h 946757"/>
                <a:gd name="connsiteX2" fmla="*/ 315586 w 946884"/>
                <a:gd name="connsiteY2" fmla="*/ 841604 h 946757"/>
                <a:gd name="connsiteX3" fmla="*/ 315586 w 946884"/>
                <a:gd name="connsiteY3" fmla="*/ 946757 h 946757"/>
                <a:gd name="connsiteX4" fmla="*/ 0 w 946884"/>
                <a:gd name="connsiteY4" fmla="*/ 946757 h 946757"/>
                <a:gd name="connsiteX5" fmla="*/ 0 w 946884"/>
                <a:gd name="connsiteY5" fmla="*/ 0 h 946757"/>
                <a:gd name="connsiteX6" fmla="*/ 315713 w 946884"/>
                <a:gd name="connsiteY6" fmla="*/ 0 h 946757"/>
                <a:gd name="connsiteX7" fmla="*/ 473506 w 946884"/>
                <a:gd name="connsiteY7" fmla="*/ 157666 h 946757"/>
                <a:gd name="connsiteX8" fmla="*/ 631171 w 946884"/>
                <a:gd name="connsiteY8" fmla="*/ 0 h 946757"/>
                <a:gd name="connsiteX9" fmla="*/ 946884 w 946884"/>
                <a:gd name="connsiteY9" fmla="*/ 0 h 946757"/>
                <a:gd name="connsiteX10" fmla="*/ 946884 w 946884"/>
                <a:gd name="connsiteY10" fmla="*/ 946757 h 946757"/>
                <a:gd name="connsiteX11" fmla="*/ 631299 w 946884"/>
                <a:gd name="connsiteY11" fmla="*/ 946757 h 9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6884" h="946757">
                  <a:moveTo>
                    <a:pt x="631299" y="946757"/>
                  </a:moveTo>
                  <a:lnTo>
                    <a:pt x="631299" y="841604"/>
                  </a:lnTo>
                  <a:lnTo>
                    <a:pt x="315586" y="841604"/>
                  </a:lnTo>
                  <a:lnTo>
                    <a:pt x="315586" y="946757"/>
                  </a:lnTo>
                  <a:lnTo>
                    <a:pt x="0" y="946757"/>
                  </a:lnTo>
                  <a:lnTo>
                    <a:pt x="0" y="0"/>
                  </a:lnTo>
                  <a:lnTo>
                    <a:pt x="315713" y="0"/>
                  </a:lnTo>
                  <a:lnTo>
                    <a:pt x="473506" y="157666"/>
                  </a:lnTo>
                  <a:lnTo>
                    <a:pt x="631171" y="0"/>
                  </a:lnTo>
                  <a:lnTo>
                    <a:pt x="946884" y="0"/>
                  </a:lnTo>
                  <a:lnTo>
                    <a:pt x="946884" y="946757"/>
                  </a:lnTo>
                  <a:lnTo>
                    <a:pt x="631299" y="946757"/>
                  </a:lnTo>
                  <a:close/>
                </a:path>
              </a:pathLst>
            </a:custGeom>
            <a:solidFill>
              <a:srgbClr val="337E7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7220542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ligh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 ENG">
            <a:extLst>
              <a:ext uri="{FF2B5EF4-FFF2-40B4-BE49-F238E27FC236}">
                <a16:creationId xmlns:a16="http://schemas.microsoft.com/office/drawing/2014/main" id="{83C8024A-116E-44E9-9D54-9D11976DE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7366" y="2255510"/>
            <a:ext cx="4837268" cy="234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1938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28D9A-C289-46C3-A26C-B87803530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748901"/>
            <a:ext cx="9558337" cy="1060243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AD336B7-059C-4D0A-975F-EE81CB5744F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16036" y="2269864"/>
            <a:ext cx="9558337" cy="374874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/>
              <a:t>This </a:t>
            </a:r>
            <a:r>
              <a:rPr lang="en-GB" dirty="0" err="1"/>
              <a:t>template</a:t>
            </a:r>
            <a:r>
              <a:rPr lang="en-GB" dirty="0"/>
              <a:t> </a:t>
            </a:r>
            <a:r>
              <a:rPr lang="en-GB" dirty="0" err="1"/>
              <a:t>contains</a:t>
            </a:r>
            <a:r>
              <a:rPr lang="en-GB" dirty="0"/>
              <a:t> multiple layouts. </a:t>
            </a:r>
            <a:r>
              <a:rPr lang="en-GB" dirty="0" err="1"/>
              <a:t>Choose</a:t>
            </a:r>
            <a:r>
              <a:rPr lang="en-GB" dirty="0"/>
              <a:t> layout by </a:t>
            </a:r>
            <a:r>
              <a:rPr lang="en-GB" dirty="0" err="1"/>
              <a:t>clicking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arrow</a:t>
            </a:r>
            <a:r>
              <a:rPr lang="en-GB" dirty="0"/>
              <a:t> </a:t>
            </a:r>
            <a:r>
              <a:rPr lang="en-GB" dirty="0" err="1"/>
              <a:t>below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«New Slide» </a:t>
            </a:r>
            <a:r>
              <a:rPr lang="en-GB" dirty="0" err="1"/>
              <a:t>button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Paste</a:t>
            </a:r>
            <a:r>
              <a:rPr lang="en-GB" dirty="0"/>
              <a:t> </a:t>
            </a:r>
            <a:r>
              <a:rPr lang="en-GB" dirty="0" err="1"/>
              <a:t>text</a:t>
            </a:r>
            <a:r>
              <a:rPr lang="en-GB" dirty="0"/>
              <a:t> and </a:t>
            </a:r>
            <a:r>
              <a:rPr lang="en-GB" dirty="0" err="1"/>
              <a:t>content</a:t>
            </a:r>
            <a:r>
              <a:rPr lang="en-GB" dirty="0"/>
              <a:t> </a:t>
            </a:r>
            <a:r>
              <a:rPr lang="en-GB" dirty="0" err="1"/>
              <a:t>with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option</a:t>
            </a:r>
            <a:r>
              <a:rPr lang="en-GB" dirty="0"/>
              <a:t> «</a:t>
            </a:r>
            <a:r>
              <a:rPr lang="en-GB" dirty="0" err="1"/>
              <a:t>Use</a:t>
            </a:r>
            <a:r>
              <a:rPr lang="en-GB" dirty="0"/>
              <a:t> target formatting» or «</a:t>
            </a:r>
            <a:r>
              <a:rPr lang="en-GB" dirty="0" err="1"/>
              <a:t>Text</a:t>
            </a:r>
            <a:r>
              <a:rPr lang="en-GB" dirty="0"/>
              <a:t> </a:t>
            </a:r>
            <a:r>
              <a:rPr lang="en-GB" dirty="0" err="1"/>
              <a:t>only</a:t>
            </a:r>
            <a:r>
              <a:rPr lang="en-GB" dirty="0"/>
              <a:t>» to </a:t>
            </a:r>
            <a:r>
              <a:rPr lang="en-GB" dirty="0" err="1"/>
              <a:t>avoid</a:t>
            </a:r>
            <a:r>
              <a:rPr lang="en-GB" dirty="0"/>
              <a:t> </a:t>
            </a:r>
            <a:r>
              <a:rPr lang="en-GB" dirty="0" err="1"/>
              <a:t>including</a:t>
            </a:r>
            <a:r>
              <a:rPr lang="en-GB" dirty="0"/>
              <a:t> styles from </a:t>
            </a:r>
            <a:r>
              <a:rPr lang="en-GB" dirty="0" err="1"/>
              <a:t>other</a:t>
            </a:r>
            <a:r>
              <a:rPr lang="en-GB" dirty="0"/>
              <a:t> </a:t>
            </a:r>
            <a:r>
              <a:rPr lang="en-GB" dirty="0" err="1"/>
              <a:t>sources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To show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numbers</a:t>
            </a:r>
            <a:r>
              <a:rPr lang="en-GB" dirty="0"/>
              <a:t> and </a:t>
            </a:r>
            <a:r>
              <a:rPr lang="en-GB" dirty="0" err="1"/>
              <a:t>footer</a:t>
            </a:r>
            <a:r>
              <a:rPr lang="en-GB" dirty="0"/>
              <a:t> </a:t>
            </a:r>
            <a:r>
              <a:rPr lang="en-GB" dirty="0" err="1"/>
              <a:t>text</a:t>
            </a:r>
            <a:r>
              <a:rPr lang="en-GB" dirty="0"/>
              <a:t>, </a:t>
            </a:r>
            <a:r>
              <a:rPr lang="en-GB" dirty="0" err="1"/>
              <a:t>go</a:t>
            </a:r>
            <a:r>
              <a:rPr lang="en-GB" dirty="0"/>
              <a:t> to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Insert</a:t>
            </a:r>
            <a:r>
              <a:rPr lang="en-GB" dirty="0"/>
              <a:t> tab and </a:t>
            </a:r>
            <a:r>
              <a:rPr lang="en-GB" dirty="0" err="1"/>
              <a:t>click</a:t>
            </a:r>
            <a:r>
              <a:rPr lang="en-GB" dirty="0"/>
              <a:t> «Headers and </a:t>
            </a:r>
            <a:r>
              <a:rPr lang="en-GB" dirty="0" err="1"/>
              <a:t>Footers</a:t>
            </a:r>
            <a:r>
              <a:rPr lang="en-GB" dirty="0"/>
              <a:t>».</a:t>
            </a:r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5F7F437-E0B8-4734-B54C-7036F521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D4AB14C-FD8E-42E2-8022-DB53DBFE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4190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Logo ENG">
            <a:extLst>
              <a:ext uri="{FF2B5EF4-FFF2-40B4-BE49-F238E27FC236}">
                <a16:creationId xmlns:a16="http://schemas.microsoft.com/office/drawing/2014/main" id="{8B1D1E16-C4ED-4FA8-A04A-A95E81789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77791" y="2255510"/>
            <a:ext cx="4836418" cy="234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6097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ion /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dir_2021_Logo1_16x9_01">
            <a:hlinkClick r:id="" action="ppaction://media"/>
            <a:extLst>
              <a:ext uri="{FF2B5EF4-FFF2-40B4-BE49-F238E27FC236}">
                <a16:creationId xmlns:a16="http://schemas.microsoft.com/office/drawing/2014/main" id="{F28001D5-496D-48FC-8964-9454E7A0B599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09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66E63-EE6C-4C76-8FE5-01A18C4E3E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16038" y="1480889"/>
            <a:ext cx="8476639" cy="2014782"/>
          </a:xfrm>
        </p:spPr>
        <p:txBody>
          <a:bodyPr anchor="b">
            <a:noAutofit/>
          </a:bodyPr>
          <a:lstStyle>
            <a:lvl1pPr algn="l">
              <a:lnSpc>
                <a:spcPts val="528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917A7F9-736F-44AD-AA09-72DBB97729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6038" y="3713801"/>
            <a:ext cx="8476639" cy="1514231"/>
          </a:xfrm>
        </p:spPr>
        <p:txBody>
          <a:bodyPr/>
          <a:lstStyle>
            <a:lvl1pPr marL="0" indent="0" algn="l">
              <a:lnSpc>
                <a:spcPts val="2640"/>
              </a:lnSpc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subtitle</a:t>
            </a:r>
            <a:endParaRPr lang="en-GB" dirty="0"/>
          </a:p>
        </p:txBody>
      </p:sp>
      <p:sp>
        <p:nvSpPr>
          <p:cNvPr id="10" name="Plassholder for tekst 9">
            <a:extLst>
              <a:ext uri="{FF2B5EF4-FFF2-40B4-BE49-F238E27FC236}">
                <a16:creationId xmlns:a16="http://schemas.microsoft.com/office/drawing/2014/main" id="{949B7D4D-CB46-45BE-84DB-B10A90227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6039" y="6156354"/>
            <a:ext cx="4563268" cy="243656"/>
          </a:xfrm>
        </p:spPr>
        <p:txBody>
          <a:bodyPr anchor="b" anchorCtr="0">
            <a:noAutofit/>
          </a:bodyPr>
          <a:lstStyle>
            <a:lvl1pPr marL="0" indent="0">
              <a:lnSpc>
                <a:spcPts val="1920"/>
              </a:lnSpc>
              <a:buNone/>
              <a:defRPr sz="1600">
                <a:solidFill>
                  <a:schemeClr val="bg1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Speaker, </a:t>
            </a:r>
            <a:r>
              <a:rPr lang="en-GB" dirty="0" err="1"/>
              <a:t>event</a:t>
            </a:r>
            <a:r>
              <a:rPr lang="en-GB" dirty="0"/>
              <a:t>, date</a:t>
            </a:r>
          </a:p>
        </p:txBody>
      </p:sp>
      <p:pic>
        <p:nvPicPr>
          <p:cNvPr id="9" name="Logo ENG">
            <a:extLst>
              <a:ext uri="{FF2B5EF4-FFF2-40B4-BE49-F238E27FC236}">
                <a16:creationId xmlns:a16="http://schemas.microsoft.com/office/drawing/2014/main" id="{143747F4-70C0-42EC-8AB2-8888EABBE4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45" y="270504"/>
            <a:ext cx="2433949" cy="1181128"/>
          </a:xfrm>
          <a:prstGeom prst="rect">
            <a:avLst/>
          </a:prstGeom>
        </p:spPr>
      </p:pic>
      <p:grpSp>
        <p:nvGrpSpPr>
          <p:cNvPr id="4" name="Mønster">
            <a:extLst>
              <a:ext uri="{FF2B5EF4-FFF2-40B4-BE49-F238E27FC236}">
                <a16:creationId xmlns:a16="http://schemas.microsoft.com/office/drawing/2014/main" id="{2121277D-9083-4B76-BFE4-B819C37A3D5D}"/>
              </a:ext>
            </a:extLst>
          </p:cNvPr>
          <p:cNvGrpSpPr/>
          <p:nvPr/>
        </p:nvGrpSpPr>
        <p:grpSpPr>
          <a:xfrm>
            <a:off x="6405563" y="3011808"/>
            <a:ext cx="5270570" cy="3495241"/>
            <a:chOff x="6405563" y="3011808"/>
            <a:chExt cx="5270570" cy="3495241"/>
          </a:xfrm>
          <a:solidFill>
            <a:srgbClr val="005E5D"/>
          </a:solidFill>
        </p:grpSpPr>
        <p:sp>
          <p:nvSpPr>
            <p:cNvPr id="5" name="Frihåndsform: figur 4">
              <a:extLst>
                <a:ext uri="{FF2B5EF4-FFF2-40B4-BE49-F238E27FC236}">
                  <a16:creationId xmlns:a16="http://schemas.microsoft.com/office/drawing/2014/main" id="{0D1C41FB-15CB-446C-8331-68178F0638B4}"/>
                </a:ext>
              </a:extLst>
            </p:cNvPr>
            <p:cNvSpPr/>
            <p:nvPr/>
          </p:nvSpPr>
          <p:spPr>
            <a:xfrm>
              <a:off x="10859482" y="3011808"/>
              <a:ext cx="816651" cy="816524"/>
            </a:xfrm>
            <a:custGeom>
              <a:avLst/>
              <a:gdLst>
                <a:gd name="connsiteX0" fmla="*/ 0 w 816651"/>
                <a:gd name="connsiteY0" fmla="*/ 0 h 816524"/>
                <a:gd name="connsiteX1" fmla="*/ 0 w 816651"/>
                <a:gd name="connsiteY1" fmla="*/ 272259 h 816524"/>
                <a:gd name="connsiteX2" fmla="*/ 136066 w 816651"/>
                <a:gd name="connsiteY2" fmla="*/ 408326 h 816524"/>
                <a:gd name="connsiteX3" fmla="*/ 0 w 816651"/>
                <a:gd name="connsiteY3" fmla="*/ 544265 h 816524"/>
                <a:gd name="connsiteX4" fmla="*/ 0 w 816651"/>
                <a:gd name="connsiteY4" fmla="*/ 816524 h 816524"/>
                <a:gd name="connsiteX5" fmla="*/ 816651 w 816651"/>
                <a:gd name="connsiteY5" fmla="*/ 816524 h 816524"/>
                <a:gd name="connsiteX6" fmla="*/ 816651 w 816651"/>
                <a:gd name="connsiteY6" fmla="*/ 544392 h 816524"/>
                <a:gd name="connsiteX7" fmla="*/ 725856 w 816651"/>
                <a:gd name="connsiteY7" fmla="*/ 544392 h 816524"/>
                <a:gd name="connsiteX8" fmla="*/ 725856 w 816651"/>
                <a:gd name="connsiteY8" fmla="*/ 272132 h 816524"/>
                <a:gd name="connsiteX9" fmla="*/ 816651 w 816651"/>
                <a:gd name="connsiteY9" fmla="*/ 272132 h 816524"/>
                <a:gd name="connsiteX10" fmla="*/ 816651 w 816651"/>
                <a:gd name="connsiteY10" fmla="*/ 0 h 816524"/>
                <a:gd name="connsiteX11" fmla="*/ 0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0" y="0"/>
                  </a:moveTo>
                  <a:lnTo>
                    <a:pt x="0" y="272259"/>
                  </a:lnTo>
                  <a:lnTo>
                    <a:pt x="136066" y="408326"/>
                  </a:lnTo>
                  <a:lnTo>
                    <a:pt x="0" y="544265"/>
                  </a:lnTo>
                  <a:lnTo>
                    <a:pt x="0" y="816524"/>
                  </a:lnTo>
                  <a:lnTo>
                    <a:pt x="816651" y="816524"/>
                  </a:lnTo>
                  <a:lnTo>
                    <a:pt x="816651" y="544392"/>
                  </a:lnTo>
                  <a:lnTo>
                    <a:pt x="725856" y="544392"/>
                  </a:lnTo>
                  <a:lnTo>
                    <a:pt x="725856" y="272132"/>
                  </a:lnTo>
                  <a:lnTo>
                    <a:pt x="816651" y="272132"/>
                  </a:lnTo>
                  <a:lnTo>
                    <a:pt x="8166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6" name="Frihåndsform: figur 5">
              <a:extLst>
                <a:ext uri="{FF2B5EF4-FFF2-40B4-BE49-F238E27FC236}">
                  <a16:creationId xmlns:a16="http://schemas.microsoft.com/office/drawing/2014/main" id="{81011C99-55FE-4C55-8E4F-47B93CCCCA76}"/>
                </a:ext>
              </a:extLst>
            </p:cNvPr>
            <p:cNvSpPr/>
            <p:nvPr/>
          </p:nvSpPr>
          <p:spPr>
            <a:xfrm>
              <a:off x="10859482" y="5682282"/>
              <a:ext cx="816651" cy="816524"/>
            </a:xfrm>
            <a:custGeom>
              <a:avLst/>
              <a:gdLst>
                <a:gd name="connsiteX0" fmla="*/ 544392 w 816651"/>
                <a:gd name="connsiteY0" fmla="*/ 0 h 816524"/>
                <a:gd name="connsiteX1" fmla="*/ 544392 w 816651"/>
                <a:gd name="connsiteY1" fmla="*/ 90669 h 816524"/>
                <a:gd name="connsiteX2" fmla="*/ 272259 w 816651"/>
                <a:gd name="connsiteY2" fmla="*/ 90669 h 816524"/>
                <a:gd name="connsiteX3" fmla="*/ 272259 w 816651"/>
                <a:gd name="connsiteY3" fmla="*/ 0 h 816524"/>
                <a:gd name="connsiteX4" fmla="*/ 0 w 816651"/>
                <a:gd name="connsiteY4" fmla="*/ 0 h 816524"/>
                <a:gd name="connsiteX5" fmla="*/ 0 w 816651"/>
                <a:gd name="connsiteY5" fmla="*/ 816524 h 816524"/>
                <a:gd name="connsiteX6" fmla="*/ 272259 w 816651"/>
                <a:gd name="connsiteY6" fmla="*/ 816524 h 816524"/>
                <a:gd name="connsiteX7" fmla="*/ 408325 w 816651"/>
                <a:gd name="connsiteY7" fmla="*/ 680458 h 816524"/>
                <a:gd name="connsiteX8" fmla="*/ 544392 w 816651"/>
                <a:gd name="connsiteY8" fmla="*/ 816524 h 816524"/>
                <a:gd name="connsiteX9" fmla="*/ 816651 w 816651"/>
                <a:gd name="connsiteY9" fmla="*/ 816524 h 816524"/>
                <a:gd name="connsiteX10" fmla="*/ 816651 w 816651"/>
                <a:gd name="connsiteY10" fmla="*/ 0 h 816524"/>
                <a:gd name="connsiteX11" fmla="*/ 544392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544392" y="0"/>
                  </a:moveTo>
                  <a:lnTo>
                    <a:pt x="544392" y="90669"/>
                  </a:lnTo>
                  <a:lnTo>
                    <a:pt x="272259" y="90669"/>
                  </a:lnTo>
                  <a:lnTo>
                    <a:pt x="272259" y="0"/>
                  </a:lnTo>
                  <a:lnTo>
                    <a:pt x="0" y="0"/>
                  </a:lnTo>
                  <a:lnTo>
                    <a:pt x="0" y="816524"/>
                  </a:lnTo>
                  <a:lnTo>
                    <a:pt x="272259" y="816524"/>
                  </a:lnTo>
                  <a:lnTo>
                    <a:pt x="408325" y="680458"/>
                  </a:lnTo>
                  <a:lnTo>
                    <a:pt x="544392" y="816524"/>
                  </a:lnTo>
                  <a:lnTo>
                    <a:pt x="816651" y="816524"/>
                  </a:lnTo>
                  <a:lnTo>
                    <a:pt x="816651" y="0"/>
                  </a:lnTo>
                  <a:lnTo>
                    <a:pt x="544392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8" name="Frihåndsform: figur 7">
              <a:extLst>
                <a:ext uri="{FF2B5EF4-FFF2-40B4-BE49-F238E27FC236}">
                  <a16:creationId xmlns:a16="http://schemas.microsoft.com/office/drawing/2014/main" id="{8D1563F4-6C45-411A-B12B-F8286C8EA3E5}"/>
                </a:ext>
              </a:extLst>
            </p:cNvPr>
            <p:cNvSpPr/>
            <p:nvPr/>
          </p:nvSpPr>
          <p:spPr>
            <a:xfrm>
              <a:off x="6405563" y="5685959"/>
              <a:ext cx="816524" cy="816524"/>
            </a:xfrm>
            <a:custGeom>
              <a:avLst/>
              <a:gdLst>
                <a:gd name="connsiteX0" fmla="*/ 0 w 816524"/>
                <a:gd name="connsiteY0" fmla="*/ 0 h 816524"/>
                <a:gd name="connsiteX1" fmla="*/ 0 w 816524"/>
                <a:gd name="connsiteY1" fmla="*/ 272132 h 816524"/>
                <a:gd name="connsiteX2" fmla="*/ 90795 w 816524"/>
                <a:gd name="connsiteY2" fmla="*/ 272132 h 816524"/>
                <a:gd name="connsiteX3" fmla="*/ 90795 w 816524"/>
                <a:gd name="connsiteY3" fmla="*/ 544392 h 816524"/>
                <a:gd name="connsiteX4" fmla="*/ 0 w 816524"/>
                <a:gd name="connsiteY4" fmla="*/ 544392 h 816524"/>
                <a:gd name="connsiteX5" fmla="*/ 0 w 816524"/>
                <a:gd name="connsiteY5" fmla="*/ 816524 h 816524"/>
                <a:gd name="connsiteX6" fmla="*/ 816524 w 816524"/>
                <a:gd name="connsiteY6" fmla="*/ 816524 h 816524"/>
                <a:gd name="connsiteX7" fmla="*/ 816524 w 816524"/>
                <a:gd name="connsiteY7" fmla="*/ 544392 h 816524"/>
                <a:gd name="connsiteX8" fmla="*/ 680585 w 816524"/>
                <a:gd name="connsiteY8" fmla="*/ 408325 h 816524"/>
                <a:gd name="connsiteX9" fmla="*/ 816524 w 816524"/>
                <a:gd name="connsiteY9" fmla="*/ 272259 h 816524"/>
                <a:gd name="connsiteX10" fmla="*/ 816524 w 816524"/>
                <a:gd name="connsiteY10" fmla="*/ 0 h 816524"/>
                <a:gd name="connsiteX11" fmla="*/ 0 w 816524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0" y="0"/>
                  </a:moveTo>
                  <a:lnTo>
                    <a:pt x="0" y="272132"/>
                  </a:lnTo>
                  <a:lnTo>
                    <a:pt x="90795" y="272132"/>
                  </a:lnTo>
                  <a:lnTo>
                    <a:pt x="90795" y="544392"/>
                  </a:lnTo>
                  <a:lnTo>
                    <a:pt x="0" y="544392"/>
                  </a:lnTo>
                  <a:lnTo>
                    <a:pt x="0" y="816524"/>
                  </a:lnTo>
                  <a:lnTo>
                    <a:pt x="816524" y="816524"/>
                  </a:lnTo>
                  <a:lnTo>
                    <a:pt x="816524" y="544392"/>
                  </a:lnTo>
                  <a:lnTo>
                    <a:pt x="680585" y="408325"/>
                  </a:lnTo>
                  <a:lnTo>
                    <a:pt x="816524" y="272259"/>
                  </a:lnTo>
                  <a:lnTo>
                    <a:pt x="8165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1" name="Frihåndsform: figur 10">
              <a:extLst>
                <a:ext uri="{FF2B5EF4-FFF2-40B4-BE49-F238E27FC236}">
                  <a16:creationId xmlns:a16="http://schemas.microsoft.com/office/drawing/2014/main" id="{5BA3FA0B-6243-471D-A034-1A3C56E3F86B}"/>
                </a:ext>
              </a:extLst>
            </p:cNvPr>
            <p:cNvSpPr/>
            <p:nvPr/>
          </p:nvSpPr>
          <p:spPr>
            <a:xfrm>
              <a:off x="8189134" y="5690651"/>
              <a:ext cx="816270" cy="816397"/>
            </a:xfrm>
            <a:custGeom>
              <a:avLst/>
              <a:gdLst>
                <a:gd name="connsiteX0" fmla="*/ 0 w 816270"/>
                <a:gd name="connsiteY0" fmla="*/ 0 h 816397"/>
                <a:gd name="connsiteX1" fmla="*/ 0 w 816270"/>
                <a:gd name="connsiteY1" fmla="*/ 272133 h 816397"/>
                <a:gd name="connsiteX2" fmla="*/ 135939 w 816270"/>
                <a:gd name="connsiteY2" fmla="*/ 408199 h 816397"/>
                <a:gd name="connsiteX3" fmla="*/ 0 w 816270"/>
                <a:gd name="connsiteY3" fmla="*/ 544138 h 816397"/>
                <a:gd name="connsiteX4" fmla="*/ 0 w 816270"/>
                <a:gd name="connsiteY4" fmla="*/ 816398 h 816397"/>
                <a:gd name="connsiteX5" fmla="*/ 816271 w 816270"/>
                <a:gd name="connsiteY5" fmla="*/ 816398 h 816397"/>
                <a:gd name="connsiteX6" fmla="*/ 816271 w 816270"/>
                <a:gd name="connsiteY6" fmla="*/ 544265 h 816397"/>
                <a:gd name="connsiteX7" fmla="*/ 725602 w 816270"/>
                <a:gd name="connsiteY7" fmla="*/ 544265 h 816397"/>
                <a:gd name="connsiteX8" fmla="*/ 725602 w 816270"/>
                <a:gd name="connsiteY8" fmla="*/ 272133 h 816397"/>
                <a:gd name="connsiteX9" fmla="*/ 816271 w 816270"/>
                <a:gd name="connsiteY9" fmla="*/ 272133 h 816397"/>
                <a:gd name="connsiteX10" fmla="*/ 816271 w 816270"/>
                <a:gd name="connsiteY10" fmla="*/ 0 h 816397"/>
                <a:gd name="connsiteX11" fmla="*/ 0 w 816270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270" h="816397">
                  <a:moveTo>
                    <a:pt x="0" y="0"/>
                  </a:moveTo>
                  <a:lnTo>
                    <a:pt x="0" y="272133"/>
                  </a:lnTo>
                  <a:lnTo>
                    <a:pt x="135939" y="408199"/>
                  </a:lnTo>
                  <a:lnTo>
                    <a:pt x="0" y="544138"/>
                  </a:lnTo>
                  <a:lnTo>
                    <a:pt x="0" y="816398"/>
                  </a:lnTo>
                  <a:lnTo>
                    <a:pt x="816271" y="816398"/>
                  </a:lnTo>
                  <a:lnTo>
                    <a:pt x="816271" y="544265"/>
                  </a:lnTo>
                  <a:lnTo>
                    <a:pt x="725602" y="544265"/>
                  </a:lnTo>
                  <a:lnTo>
                    <a:pt x="725602" y="272133"/>
                  </a:lnTo>
                  <a:lnTo>
                    <a:pt x="816271" y="272133"/>
                  </a:lnTo>
                  <a:lnTo>
                    <a:pt x="8162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2" name="Frihåndsform: figur 11">
              <a:extLst>
                <a:ext uri="{FF2B5EF4-FFF2-40B4-BE49-F238E27FC236}">
                  <a16:creationId xmlns:a16="http://schemas.microsoft.com/office/drawing/2014/main" id="{B2205D2D-2E88-4FD1-874C-ED42A09F6303}"/>
                </a:ext>
              </a:extLst>
            </p:cNvPr>
            <p:cNvSpPr/>
            <p:nvPr/>
          </p:nvSpPr>
          <p:spPr>
            <a:xfrm>
              <a:off x="9079081" y="5690651"/>
              <a:ext cx="816270" cy="816397"/>
            </a:xfrm>
            <a:custGeom>
              <a:avLst/>
              <a:gdLst>
                <a:gd name="connsiteX0" fmla="*/ 544138 w 816270"/>
                <a:gd name="connsiteY0" fmla="*/ 0 h 816397"/>
                <a:gd name="connsiteX1" fmla="*/ 408199 w 816270"/>
                <a:gd name="connsiteY1" fmla="*/ 136066 h 816397"/>
                <a:gd name="connsiteX2" fmla="*/ 272132 w 816270"/>
                <a:gd name="connsiteY2" fmla="*/ 0 h 816397"/>
                <a:gd name="connsiteX3" fmla="*/ 0 w 816270"/>
                <a:gd name="connsiteY3" fmla="*/ 0 h 816397"/>
                <a:gd name="connsiteX4" fmla="*/ 0 w 816270"/>
                <a:gd name="connsiteY4" fmla="*/ 816398 h 816397"/>
                <a:gd name="connsiteX5" fmla="*/ 272132 w 816270"/>
                <a:gd name="connsiteY5" fmla="*/ 816398 h 816397"/>
                <a:gd name="connsiteX6" fmla="*/ 272132 w 816270"/>
                <a:gd name="connsiteY6" fmla="*/ 725602 h 816397"/>
                <a:gd name="connsiteX7" fmla="*/ 544265 w 816270"/>
                <a:gd name="connsiteY7" fmla="*/ 725602 h 816397"/>
                <a:gd name="connsiteX8" fmla="*/ 544265 w 816270"/>
                <a:gd name="connsiteY8" fmla="*/ 816398 h 816397"/>
                <a:gd name="connsiteX9" fmla="*/ 816271 w 816270"/>
                <a:gd name="connsiteY9" fmla="*/ 816398 h 816397"/>
                <a:gd name="connsiteX10" fmla="*/ 816271 w 816270"/>
                <a:gd name="connsiteY10" fmla="*/ 0 h 816397"/>
                <a:gd name="connsiteX11" fmla="*/ 544138 w 816270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270" h="816397">
                  <a:moveTo>
                    <a:pt x="544138" y="0"/>
                  </a:moveTo>
                  <a:lnTo>
                    <a:pt x="408199" y="136066"/>
                  </a:lnTo>
                  <a:lnTo>
                    <a:pt x="272132" y="0"/>
                  </a:lnTo>
                  <a:lnTo>
                    <a:pt x="0" y="0"/>
                  </a:lnTo>
                  <a:lnTo>
                    <a:pt x="0" y="816398"/>
                  </a:lnTo>
                  <a:lnTo>
                    <a:pt x="272132" y="816398"/>
                  </a:lnTo>
                  <a:lnTo>
                    <a:pt x="272132" y="725602"/>
                  </a:lnTo>
                  <a:lnTo>
                    <a:pt x="544265" y="725602"/>
                  </a:lnTo>
                  <a:lnTo>
                    <a:pt x="544265" y="816398"/>
                  </a:lnTo>
                  <a:lnTo>
                    <a:pt x="816271" y="816398"/>
                  </a:lnTo>
                  <a:lnTo>
                    <a:pt x="816271" y="0"/>
                  </a:lnTo>
                  <a:lnTo>
                    <a:pt x="544138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3" name="Frihåndsform: figur 12">
              <a:extLst>
                <a:ext uri="{FF2B5EF4-FFF2-40B4-BE49-F238E27FC236}">
                  <a16:creationId xmlns:a16="http://schemas.microsoft.com/office/drawing/2014/main" id="{5DC7DEAD-51E8-4E60-A007-0EF937499B58}"/>
                </a:ext>
              </a:extLst>
            </p:cNvPr>
            <p:cNvSpPr/>
            <p:nvPr/>
          </p:nvSpPr>
          <p:spPr>
            <a:xfrm>
              <a:off x="9078954" y="4796647"/>
              <a:ext cx="816524" cy="816524"/>
            </a:xfrm>
            <a:custGeom>
              <a:avLst/>
              <a:gdLst>
                <a:gd name="connsiteX0" fmla="*/ 0 w 816524"/>
                <a:gd name="connsiteY0" fmla="*/ 544265 h 816524"/>
                <a:gd name="connsiteX1" fmla="*/ 136066 w 816524"/>
                <a:gd name="connsiteY1" fmla="*/ 408199 h 816524"/>
                <a:gd name="connsiteX2" fmla="*/ 0 w 816524"/>
                <a:gd name="connsiteY2" fmla="*/ 272133 h 816524"/>
                <a:gd name="connsiteX3" fmla="*/ 0 w 816524"/>
                <a:gd name="connsiteY3" fmla="*/ 0 h 816524"/>
                <a:gd name="connsiteX4" fmla="*/ 816524 w 816524"/>
                <a:gd name="connsiteY4" fmla="*/ 0 h 816524"/>
                <a:gd name="connsiteX5" fmla="*/ 816524 w 816524"/>
                <a:gd name="connsiteY5" fmla="*/ 272133 h 816524"/>
                <a:gd name="connsiteX6" fmla="*/ 725856 w 816524"/>
                <a:gd name="connsiteY6" fmla="*/ 272133 h 816524"/>
                <a:gd name="connsiteX7" fmla="*/ 725856 w 816524"/>
                <a:gd name="connsiteY7" fmla="*/ 544392 h 816524"/>
                <a:gd name="connsiteX8" fmla="*/ 816524 w 816524"/>
                <a:gd name="connsiteY8" fmla="*/ 544392 h 816524"/>
                <a:gd name="connsiteX9" fmla="*/ 816524 w 816524"/>
                <a:gd name="connsiteY9" fmla="*/ 816524 h 816524"/>
                <a:gd name="connsiteX10" fmla="*/ 0 w 816524"/>
                <a:gd name="connsiteY10" fmla="*/ 816524 h 816524"/>
                <a:gd name="connsiteX11" fmla="*/ 0 w 816524"/>
                <a:gd name="connsiteY11" fmla="*/ 544265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0" y="544265"/>
                  </a:moveTo>
                  <a:lnTo>
                    <a:pt x="136066" y="408199"/>
                  </a:lnTo>
                  <a:lnTo>
                    <a:pt x="0" y="272133"/>
                  </a:lnTo>
                  <a:lnTo>
                    <a:pt x="0" y="0"/>
                  </a:lnTo>
                  <a:lnTo>
                    <a:pt x="816524" y="0"/>
                  </a:lnTo>
                  <a:lnTo>
                    <a:pt x="816524" y="272133"/>
                  </a:lnTo>
                  <a:lnTo>
                    <a:pt x="725856" y="272133"/>
                  </a:lnTo>
                  <a:lnTo>
                    <a:pt x="725856" y="544392"/>
                  </a:lnTo>
                  <a:lnTo>
                    <a:pt x="816524" y="544392"/>
                  </a:lnTo>
                  <a:lnTo>
                    <a:pt x="816524" y="816524"/>
                  </a:lnTo>
                  <a:lnTo>
                    <a:pt x="0" y="816524"/>
                  </a:lnTo>
                  <a:lnTo>
                    <a:pt x="0" y="544265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4" name="Frihåndsform: figur 13">
              <a:extLst>
                <a:ext uri="{FF2B5EF4-FFF2-40B4-BE49-F238E27FC236}">
                  <a16:creationId xmlns:a16="http://schemas.microsoft.com/office/drawing/2014/main" id="{791629C3-66B2-4172-AE05-87DC18952CB6}"/>
                </a:ext>
              </a:extLst>
            </p:cNvPr>
            <p:cNvSpPr/>
            <p:nvPr/>
          </p:nvSpPr>
          <p:spPr>
            <a:xfrm>
              <a:off x="10859482" y="4792208"/>
              <a:ext cx="816651" cy="816524"/>
            </a:xfrm>
            <a:custGeom>
              <a:avLst/>
              <a:gdLst>
                <a:gd name="connsiteX0" fmla="*/ 0 w 816651"/>
                <a:gd name="connsiteY0" fmla="*/ 0 h 816524"/>
                <a:gd name="connsiteX1" fmla="*/ 0 w 816651"/>
                <a:gd name="connsiteY1" fmla="*/ 272133 h 816524"/>
                <a:gd name="connsiteX2" fmla="*/ 90795 w 816651"/>
                <a:gd name="connsiteY2" fmla="*/ 272133 h 816524"/>
                <a:gd name="connsiteX3" fmla="*/ 90795 w 816651"/>
                <a:gd name="connsiteY3" fmla="*/ 544265 h 816524"/>
                <a:gd name="connsiteX4" fmla="*/ 0 w 816651"/>
                <a:gd name="connsiteY4" fmla="*/ 544265 h 816524"/>
                <a:gd name="connsiteX5" fmla="*/ 0 w 816651"/>
                <a:gd name="connsiteY5" fmla="*/ 816524 h 816524"/>
                <a:gd name="connsiteX6" fmla="*/ 816651 w 816651"/>
                <a:gd name="connsiteY6" fmla="*/ 816524 h 816524"/>
                <a:gd name="connsiteX7" fmla="*/ 816651 w 816651"/>
                <a:gd name="connsiteY7" fmla="*/ 544265 h 816524"/>
                <a:gd name="connsiteX8" fmla="*/ 680585 w 816651"/>
                <a:gd name="connsiteY8" fmla="*/ 408199 h 816524"/>
                <a:gd name="connsiteX9" fmla="*/ 816651 w 816651"/>
                <a:gd name="connsiteY9" fmla="*/ 272133 h 816524"/>
                <a:gd name="connsiteX10" fmla="*/ 816651 w 816651"/>
                <a:gd name="connsiteY10" fmla="*/ 0 h 816524"/>
                <a:gd name="connsiteX11" fmla="*/ 0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0" y="0"/>
                  </a:moveTo>
                  <a:lnTo>
                    <a:pt x="0" y="272133"/>
                  </a:lnTo>
                  <a:lnTo>
                    <a:pt x="90795" y="272133"/>
                  </a:lnTo>
                  <a:lnTo>
                    <a:pt x="90795" y="544265"/>
                  </a:lnTo>
                  <a:lnTo>
                    <a:pt x="0" y="544265"/>
                  </a:lnTo>
                  <a:lnTo>
                    <a:pt x="0" y="816524"/>
                  </a:lnTo>
                  <a:lnTo>
                    <a:pt x="816651" y="816524"/>
                  </a:lnTo>
                  <a:lnTo>
                    <a:pt x="816651" y="544265"/>
                  </a:lnTo>
                  <a:lnTo>
                    <a:pt x="680585" y="408199"/>
                  </a:lnTo>
                  <a:lnTo>
                    <a:pt x="816651" y="272133"/>
                  </a:lnTo>
                  <a:lnTo>
                    <a:pt x="8166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5" name="Frihåndsform: figur 14">
              <a:extLst>
                <a:ext uri="{FF2B5EF4-FFF2-40B4-BE49-F238E27FC236}">
                  <a16:creationId xmlns:a16="http://schemas.microsoft.com/office/drawing/2014/main" id="{FC10278E-D3F0-4AAA-93FA-D30ABFEB8F65}"/>
                </a:ext>
              </a:extLst>
            </p:cNvPr>
            <p:cNvSpPr/>
            <p:nvPr/>
          </p:nvSpPr>
          <p:spPr>
            <a:xfrm>
              <a:off x="10859735" y="3902008"/>
              <a:ext cx="816397" cy="816397"/>
            </a:xfrm>
            <a:custGeom>
              <a:avLst/>
              <a:gdLst>
                <a:gd name="connsiteX0" fmla="*/ 544265 w 816397"/>
                <a:gd name="connsiteY0" fmla="*/ 0 h 816397"/>
                <a:gd name="connsiteX1" fmla="*/ 408199 w 816397"/>
                <a:gd name="connsiteY1" fmla="*/ 136066 h 816397"/>
                <a:gd name="connsiteX2" fmla="*/ 272259 w 816397"/>
                <a:gd name="connsiteY2" fmla="*/ 0 h 816397"/>
                <a:gd name="connsiteX3" fmla="*/ 0 w 816397"/>
                <a:gd name="connsiteY3" fmla="*/ 0 h 816397"/>
                <a:gd name="connsiteX4" fmla="*/ 0 w 816397"/>
                <a:gd name="connsiteY4" fmla="*/ 816398 h 816397"/>
                <a:gd name="connsiteX5" fmla="*/ 272132 w 816397"/>
                <a:gd name="connsiteY5" fmla="*/ 816398 h 816397"/>
                <a:gd name="connsiteX6" fmla="*/ 272132 w 816397"/>
                <a:gd name="connsiteY6" fmla="*/ 725602 h 816397"/>
                <a:gd name="connsiteX7" fmla="*/ 544265 w 816397"/>
                <a:gd name="connsiteY7" fmla="*/ 725602 h 816397"/>
                <a:gd name="connsiteX8" fmla="*/ 544265 w 816397"/>
                <a:gd name="connsiteY8" fmla="*/ 816398 h 816397"/>
                <a:gd name="connsiteX9" fmla="*/ 816398 w 816397"/>
                <a:gd name="connsiteY9" fmla="*/ 816398 h 816397"/>
                <a:gd name="connsiteX10" fmla="*/ 816398 w 816397"/>
                <a:gd name="connsiteY10" fmla="*/ 0 h 816397"/>
                <a:gd name="connsiteX11" fmla="*/ 544265 w 816397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544265" y="0"/>
                  </a:moveTo>
                  <a:lnTo>
                    <a:pt x="408199" y="136066"/>
                  </a:lnTo>
                  <a:lnTo>
                    <a:pt x="272259" y="0"/>
                  </a:lnTo>
                  <a:lnTo>
                    <a:pt x="0" y="0"/>
                  </a:lnTo>
                  <a:lnTo>
                    <a:pt x="0" y="816398"/>
                  </a:lnTo>
                  <a:lnTo>
                    <a:pt x="272132" y="816398"/>
                  </a:lnTo>
                  <a:lnTo>
                    <a:pt x="272132" y="725602"/>
                  </a:lnTo>
                  <a:lnTo>
                    <a:pt x="544265" y="725602"/>
                  </a:lnTo>
                  <a:lnTo>
                    <a:pt x="544265" y="816398"/>
                  </a:lnTo>
                  <a:lnTo>
                    <a:pt x="816398" y="816398"/>
                  </a:lnTo>
                  <a:lnTo>
                    <a:pt x="816398" y="0"/>
                  </a:lnTo>
                  <a:lnTo>
                    <a:pt x="544265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6" name="Frihåndsform: figur 15">
              <a:extLst>
                <a:ext uri="{FF2B5EF4-FFF2-40B4-BE49-F238E27FC236}">
                  <a16:creationId xmlns:a16="http://schemas.microsoft.com/office/drawing/2014/main" id="{B776FA4B-0E5A-40A2-A3D8-EDB6E362FFAA}"/>
                </a:ext>
              </a:extLst>
            </p:cNvPr>
            <p:cNvSpPr/>
            <p:nvPr/>
          </p:nvSpPr>
          <p:spPr>
            <a:xfrm>
              <a:off x="7295890" y="4792081"/>
              <a:ext cx="816397" cy="816397"/>
            </a:xfrm>
            <a:custGeom>
              <a:avLst/>
              <a:gdLst>
                <a:gd name="connsiteX0" fmla="*/ 816398 w 816397"/>
                <a:gd name="connsiteY0" fmla="*/ 0 h 816397"/>
                <a:gd name="connsiteX1" fmla="*/ 816398 w 816397"/>
                <a:gd name="connsiteY1" fmla="*/ 272259 h 816397"/>
                <a:gd name="connsiteX2" fmla="*/ 680331 w 816397"/>
                <a:gd name="connsiteY2" fmla="*/ 408199 h 816397"/>
                <a:gd name="connsiteX3" fmla="*/ 816398 w 816397"/>
                <a:gd name="connsiteY3" fmla="*/ 544265 h 816397"/>
                <a:gd name="connsiteX4" fmla="*/ 816398 w 816397"/>
                <a:gd name="connsiteY4" fmla="*/ 816398 h 816397"/>
                <a:gd name="connsiteX5" fmla="*/ 0 w 816397"/>
                <a:gd name="connsiteY5" fmla="*/ 816398 h 816397"/>
                <a:gd name="connsiteX6" fmla="*/ 0 w 816397"/>
                <a:gd name="connsiteY6" fmla="*/ 544265 h 816397"/>
                <a:gd name="connsiteX7" fmla="*/ 90669 w 816397"/>
                <a:gd name="connsiteY7" fmla="*/ 544265 h 816397"/>
                <a:gd name="connsiteX8" fmla="*/ 90669 w 816397"/>
                <a:gd name="connsiteY8" fmla="*/ 272133 h 816397"/>
                <a:gd name="connsiteX9" fmla="*/ 0 w 816397"/>
                <a:gd name="connsiteY9" fmla="*/ 272133 h 816397"/>
                <a:gd name="connsiteX10" fmla="*/ 0 w 816397"/>
                <a:gd name="connsiteY10" fmla="*/ 0 h 816397"/>
                <a:gd name="connsiteX11" fmla="*/ 816398 w 816397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816398" y="0"/>
                  </a:moveTo>
                  <a:lnTo>
                    <a:pt x="816398" y="272259"/>
                  </a:lnTo>
                  <a:lnTo>
                    <a:pt x="680331" y="408199"/>
                  </a:lnTo>
                  <a:lnTo>
                    <a:pt x="816398" y="544265"/>
                  </a:lnTo>
                  <a:lnTo>
                    <a:pt x="816398" y="816398"/>
                  </a:lnTo>
                  <a:lnTo>
                    <a:pt x="0" y="816398"/>
                  </a:lnTo>
                  <a:lnTo>
                    <a:pt x="0" y="544265"/>
                  </a:lnTo>
                  <a:lnTo>
                    <a:pt x="90669" y="544265"/>
                  </a:lnTo>
                  <a:lnTo>
                    <a:pt x="90669" y="272133"/>
                  </a:lnTo>
                  <a:lnTo>
                    <a:pt x="0" y="272133"/>
                  </a:lnTo>
                  <a:lnTo>
                    <a:pt x="0" y="0"/>
                  </a:lnTo>
                  <a:lnTo>
                    <a:pt x="816398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7" name="Frihåndsform: figur 16">
              <a:extLst>
                <a:ext uri="{FF2B5EF4-FFF2-40B4-BE49-F238E27FC236}">
                  <a16:creationId xmlns:a16="http://schemas.microsoft.com/office/drawing/2014/main" id="{0CF67382-C5C4-4181-9675-C204B6835BE1}"/>
                </a:ext>
              </a:extLst>
            </p:cNvPr>
            <p:cNvSpPr/>
            <p:nvPr/>
          </p:nvSpPr>
          <p:spPr>
            <a:xfrm>
              <a:off x="9969661" y="3902008"/>
              <a:ext cx="816397" cy="816397"/>
            </a:xfrm>
            <a:custGeom>
              <a:avLst/>
              <a:gdLst>
                <a:gd name="connsiteX0" fmla="*/ 0 w 816397"/>
                <a:gd name="connsiteY0" fmla="*/ 816398 h 816397"/>
                <a:gd name="connsiteX1" fmla="*/ 0 w 816397"/>
                <a:gd name="connsiteY1" fmla="*/ 544138 h 816397"/>
                <a:gd name="connsiteX2" fmla="*/ 136066 w 816397"/>
                <a:gd name="connsiteY2" fmla="*/ 408199 h 816397"/>
                <a:gd name="connsiteX3" fmla="*/ 0 w 816397"/>
                <a:gd name="connsiteY3" fmla="*/ 272259 h 816397"/>
                <a:gd name="connsiteX4" fmla="*/ 0 w 816397"/>
                <a:gd name="connsiteY4" fmla="*/ 0 h 816397"/>
                <a:gd name="connsiteX5" fmla="*/ 816398 w 816397"/>
                <a:gd name="connsiteY5" fmla="*/ 0 h 816397"/>
                <a:gd name="connsiteX6" fmla="*/ 816398 w 816397"/>
                <a:gd name="connsiteY6" fmla="*/ 272133 h 816397"/>
                <a:gd name="connsiteX7" fmla="*/ 725602 w 816397"/>
                <a:gd name="connsiteY7" fmla="*/ 272133 h 816397"/>
                <a:gd name="connsiteX8" fmla="*/ 725602 w 816397"/>
                <a:gd name="connsiteY8" fmla="*/ 544265 h 816397"/>
                <a:gd name="connsiteX9" fmla="*/ 816398 w 816397"/>
                <a:gd name="connsiteY9" fmla="*/ 544265 h 816397"/>
                <a:gd name="connsiteX10" fmla="*/ 816398 w 816397"/>
                <a:gd name="connsiteY10" fmla="*/ 816398 h 816397"/>
                <a:gd name="connsiteX11" fmla="*/ 0 w 816397"/>
                <a:gd name="connsiteY11" fmla="*/ 816398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0" y="816398"/>
                  </a:moveTo>
                  <a:lnTo>
                    <a:pt x="0" y="544138"/>
                  </a:lnTo>
                  <a:lnTo>
                    <a:pt x="136066" y="408199"/>
                  </a:lnTo>
                  <a:lnTo>
                    <a:pt x="0" y="272259"/>
                  </a:lnTo>
                  <a:lnTo>
                    <a:pt x="0" y="0"/>
                  </a:lnTo>
                  <a:lnTo>
                    <a:pt x="816398" y="0"/>
                  </a:lnTo>
                  <a:lnTo>
                    <a:pt x="816398" y="272133"/>
                  </a:lnTo>
                  <a:lnTo>
                    <a:pt x="725602" y="272133"/>
                  </a:lnTo>
                  <a:lnTo>
                    <a:pt x="725602" y="544265"/>
                  </a:lnTo>
                  <a:lnTo>
                    <a:pt x="816398" y="544265"/>
                  </a:lnTo>
                  <a:lnTo>
                    <a:pt x="816398" y="816398"/>
                  </a:lnTo>
                  <a:lnTo>
                    <a:pt x="0" y="816398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8" name="Frihåndsform: figur 17">
              <a:extLst>
                <a:ext uri="{FF2B5EF4-FFF2-40B4-BE49-F238E27FC236}">
                  <a16:creationId xmlns:a16="http://schemas.microsoft.com/office/drawing/2014/main" id="{69BEB090-6070-4893-88F3-11D265B1F9A9}"/>
                </a:ext>
              </a:extLst>
            </p:cNvPr>
            <p:cNvSpPr/>
            <p:nvPr/>
          </p:nvSpPr>
          <p:spPr>
            <a:xfrm>
              <a:off x="9969027" y="4796647"/>
              <a:ext cx="816524" cy="816524"/>
            </a:xfrm>
            <a:custGeom>
              <a:avLst/>
              <a:gdLst>
                <a:gd name="connsiteX0" fmla="*/ 544392 w 816524"/>
                <a:gd name="connsiteY0" fmla="*/ 816524 h 816524"/>
                <a:gd name="connsiteX1" fmla="*/ 544392 w 816524"/>
                <a:gd name="connsiteY1" fmla="*/ 725856 h 816524"/>
                <a:gd name="connsiteX2" fmla="*/ 272259 w 816524"/>
                <a:gd name="connsiteY2" fmla="*/ 725856 h 816524"/>
                <a:gd name="connsiteX3" fmla="*/ 272259 w 816524"/>
                <a:gd name="connsiteY3" fmla="*/ 816524 h 816524"/>
                <a:gd name="connsiteX4" fmla="*/ 0 w 816524"/>
                <a:gd name="connsiteY4" fmla="*/ 816524 h 816524"/>
                <a:gd name="connsiteX5" fmla="*/ 0 w 816524"/>
                <a:gd name="connsiteY5" fmla="*/ 0 h 816524"/>
                <a:gd name="connsiteX6" fmla="*/ 272259 w 816524"/>
                <a:gd name="connsiteY6" fmla="*/ 0 h 816524"/>
                <a:gd name="connsiteX7" fmla="*/ 408325 w 816524"/>
                <a:gd name="connsiteY7" fmla="*/ 135939 h 816524"/>
                <a:gd name="connsiteX8" fmla="*/ 544392 w 816524"/>
                <a:gd name="connsiteY8" fmla="*/ 0 h 816524"/>
                <a:gd name="connsiteX9" fmla="*/ 816524 w 816524"/>
                <a:gd name="connsiteY9" fmla="*/ 0 h 816524"/>
                <a:gd name="connsiteX10" fmla="*/ 816524 w 816524"/>
                <a:gd name="connsiteY10" fmla="*/ 816524 h 816524"/>
                <a:gd name="connsiteX11" fmla="*/ 544392 w 816524"/>
                <a:gd name="connsiteY11" fmla="*/ 816524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544392" y="816524"/>
                  </a:moveTo>
                  <a:lnTo>
                    <a:pt x="544392" y="725856"/>
                  </a:lnTo>
                  <a:lnTo>
                    <a:pt x="272259" y="725856"/>
                  </a:lnTo>
                  <a:lnTo>
                    <a:pt x="272259" y="816524"/>
                  </a:lnTo>
                  <a:lnTo>
                    <a:pt x="0" y="816524"/>
                  </a:lnTo>
                  <a:lnTo>
                    <a:pt x="0" y="0"/>
                  </a:lnTo>
                  <a:lnTo>
                    <a:pt x="272259" y="0"/>
                  </a:lnTo>
                  <a:lnTo>
                    <a:pt x="408325" y="135939"/>
                  </a:lnTo>
                  <a:lnTo>
                    <a:pt x="544392" y="0"/>
                  </a:lnTo>
                  <a:lnTo>
                    <a:pt x="816524" y="0"/>
                  </a:lnTo>
                  <a:lnTo>
                    <a:pt x="816524" y="816524"/>
                  </a:lnTo>
                  <a:lnTo>
                    <a:pt x="544392" y="816524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16255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66E63-EE6C-4C76-8FE5-01A18C4E3E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16038" y="1480889"/>
            <a:ext cx="8476639" cy="2014782"/>
          </a:xfrm>
        </p:spPr>
        <p:txBody>
          <a:bodyPr anchor="b">
            <a:noAutofit/>
          </a:bodyPr>
          <a:lstStyle>
            <a:lvl1pPr algn="l">
              <a:lnSpc>
                <a:spcPts val="528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3917A7F9-736F-44AD-AA09-72DBB97729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16038" y="3713801"/>
            <a:ext cx="8476639" cy="1514231"/>
          </a:xfrm>
        </p:spPr>
        <p:txBody>
          <a:bodyPr/>
          <a:lstStyle>
            <a:lvl1pPr marL="0" indent="0" algn="l">
              <a:lnSpc>
                <a:spcPts val="2640"/>
              </a:lnSpc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subtitle</a:t>
            </a:r>
            <a:endParaRPr lang="en-GB" dirty="0"/>
          </a:p>
        </p:txBody>
      </p:sp>
      <p:sp>
        <p:nvSpPr>
          <p:cNvPr id="10" name="Plassholder for tekst 9">
            <a:extLst>
              <a:ext uri="{FF2B5EF4-FFF2-40B4-BE49-F238E27FC236}">
                <a16:creationId xmlns:a16="http://schemas.microsoft.com/office/drawing/2014/main" id="{949B7D4D-CB46-45BE-84DB-B10A90227E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16039" y="6156354"/>
            <a:ext cx="4563268" cy="243656"/>
          </a:xfrm>
        </p:spPr>
        <p:txBody>
          <a:bodyPr anchor="b" anchorCtr="0">
            <a:noAutofit/>
          </a:bodyPr>
          <a:lstStyle>
            <a:lvl1pPr marL="0" indent="0">
              <a:lnSpc>
                <a:spcPts val="1920"/>
              </a:lnSpc>
              <a:buNone/>
              <a:defRPr sz="1600">
                <a:solidFill>
                  <a:schemeClr val="tx2"/>
                </a:solidFill>
              </a:defRPr>
            </a:lvl1pPr>
            <a:lvl2pPr marL="2376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Speaker, </a:t>
            </a:r>
            <a:r>
              <a:rPr lang="en-GB" dirty="0" err="1"/>
              <a:t>event</a:t>
            </a:r>
            <a:r>
              <a:rPr lang="en-GB" dirty="0"/>
              <a:t>, date</a:t>
            </a:r>
          </a:p>
        </p:txBody>
      </p:sp>
      <p:pic>
        <p:nvPicPr>
          <p:cNvPr id="8" name="Logo ENG">
            <a:extLst>
              <a:ext uri="{FF2B5EF4-FFF2-40B4-BE49-F238E27FC236}">
                <a16:creationId xmlns:a16="http://schemas.microsoft.com/office/drawing/2014/main" id="{4F006475-F206-4E16-876F-C83F586661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3245" y="270608"/>
            <a:ext cx="2433949" cy="1180920"/>
          </a:xfrm>
          <a:prstGeom prst="rect">
            <a:avLst/>
          </a:prstGeom>
        </p:spPr>
      </p:pic>
      <p:grpSp>
        <p:nvGrpSpPr>
          <p:cNvPr id="4" name="Mønster">
            <a:extLst>
              <a:ext uri="{FF2B5EF4-FFF2-40B4-BE49-F238E27FC236}">
                <a16:creationId xmlns:a16="http://schemas.microsoft.com/office/drawing/2014/main" id="{749F3E9C-7F6A-4139-A65A-542641543449}"/>
              </a:ext>
            </a:extLst>
          </p:cNvPr>
          <p:cNvGrpSpPr/>
          <p:nvPr/>
        </p:nvGrpSpPr>
        <p:grpSpPr>
          <a:xfrm>
            <a:off x="6405563" y="3011808"/>
            <a:ext cx="5270570" cy="3495241"/>
            <a:chOff x="6405563" y="3011808"/>
            <a:chExt cx="5270570" cy="3495241"/>
          </a:xfrm>
          <a:solidFill>
            <a:srgbClr val="005E5D"/>
          </a:solidFill>
        </p:grpSpPr>
        <p:sp>
          <p:nvSpPr>
            <p:cNvPr id="5" name="Frihåndsform: figur 4">
              <a:extLst>
                <a:ext uri="{FF2B5EF4-FFF2-40B4-BE49-F238E27FC236}">
                  <a16:creationId xmlns:a16="http://schemas.microsoft.com/office/drawing/2014/main" id="{C3F6D893-B0CF-411F-832A-9CD20B46B12D}"/>
                </a:ext>
              </a:extLst>
            </p:cNvPr>
            <p:cNvSpPr/>
            <p:nvPr/>
          </p:nvSpPr>
          <p:spPr>
            <a:xfrm>
              <a:off x="10859482" y="3011808"/>
              <a:ext cx="816651" cy="816524"/>
            </a:xfrm>
            <a:custGeom>
              <a:avLst/>
              <a:gdLst>
                <a:gd name="connsiteX0" fmla="*/ 0 w 816651"/>
                <a:gd name="connsiteY0" fmla="*/ 0 h 816524"/>
                <a:gd name="connsiteX1" fmla="*/ 0 w 816651"/>
                <a:gd name="connsiteY1" fmla="*/ 272259 h 816524"/>
                <a:gd name="connsiteX2" fmla="*/ 136066 w 816651"/>
                <a:gd name="connsiteY2" fmla="*/ 408326 h 816524"/>
                <a:gd name="connsiteX3" fmla="*/ 0 w 816651"/>
                <a:gd name="connsiteY3" fmla="*/ 544265 h 816524"/>
                <a:gd name="connsiteX4" fmla="*/ 0 w 816651"/>
                <a:gd name="connsiteY4" fmla="*/ 816524 h 816524"/>
                <a:gd name="connsiteX5" fmla="*/ 816651 w 816651"/>
                <a:gd name="connsiteY5" fmla="*/ 816524 h 816524"/>
                <a:gd name="connsiteX6" fmla="*/ 816651 w 816651"/>
                <a:gd name="connsiteY6" fmla="*/ 544392 h 816524"/>
                <a:gd name="connsiteX7" fmla="*/ 725856 w 816651"/>
                <a:gd name="connsiteY7" fmla="*/ 544392 h 816524"/>
                <a:gd name="connsiteX8" fmla="*/ 725856 w 816651"/>
                <a:gd name="connsiteY8" fmla="*/ 272132 h 816524"/>
                <a:gd name="connsiteX9" fmla="*/ 816651 w 816651"/>
                <a:gd name="connsiteY9" fmla="*/ 272132 h 816524"/>
                <a:gd name="connsiteX10" fmla="*/ 816651 w 816651"/>
                <a:gd name="connsiteY10" fmla="*/ 0 h 816524"/>
                <a:gd name="connsiteX11" fmla="*/ 0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0" y="0"/>
                  </a:moveTo>
                  <a:lnTo>
                    <a:pt x="0" y="272259"/>
                  </a:lnTo>
                  <a:lnTo>
                    <a:pt x="136066" y="408326"/>
                  </a:lnTo>
                  <a:lnTo>
                    <a:pt x="0" y="544265"/>
                  </a:lnTo>
                  <a:lnTo>
                    <a:pt x="0" y="816524"/>
                  </a:lnTo>
                  <a:lnTo>
                    <a:pt x="816651" y="816524"/>
                  </a:lnTo>
                  <a:lnTo>
                    <a:pt x="816651" y="544392"/>
                  </a:lnTo>
                  <a:lnTo>
                    <a:pt x="725856" y="544392"/>
                  </a:lnTo>
                  <a:lnTo>
                    <a:pt x="725856" y="272132"/>
                  </a:lnTo>
                  <a:lnTo>
                    <a:pt x="816651" y="272132"/>
                  </a:lnTo>
                  <a:lnTo>
                    <a:pt x="8166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6" name="Frihåndsform: figur 5">
              <a:extLst>
                <a:ext uri="{FF2B5EF4-FFF2-40B4-BE49-F238E27FC236}">
                  <a16:creationId xmlns:a16="http://schemas.microsoft.com/office/drawing/2014/main" id="{BEE57D25-88B9-4098-BB20-B3538AF738E1}"/>
                </a:ext>
              </a:extLst>
            </p:cNvPr>
            <p:cNvSpPr/>
            <p:nvPr/>
          </p:nvSpPr>
          <p:spPr>
            <a:xfrm>
              <a:off x="10859482" y="5682282"/>
              <a:ext cx="816651" cy="816524"/>
            </a:xfrm>
            <a:custGeom>
              <a:avLst/>
              <a:gdLst>
                <a:gd name="connsiteX0" fmla="*/ 544392 w 816651"/>
                <a:gd name="connsiteY0" fmla="*/ 0 h 816524"/>
                <a:gd name="connsiteX1" fmla="*/ 544392 w 816651"/>
                <a:gd name="connsiteY1" fmla="*/ 90669 h 816524"/>
                <a:gd name="connsiteX2" fmla="*/ 272259 w 816651"/>
                <a:gd name="connsiteY2" fmla="*/ 90669 h 816524"/>
                <a:gd name="connsiteX3" fmla="*/ 272259 w 816651"/>
                <a:gd name="connsiteY3" fmla="*/ 0 h 816524"/>
                <a:gd name="connsiteX4" fmla="*/ 0 w 816651"/>
                <a:gd name="connsiteY4" fmla="*/ 0 h 816524"/>
                <a:gd name="connsiteX5" fmla="*/ 0 w 816651"/>
                <a:gd name="connsiteY5" fmla="*/ 816524 h 816524"/>
                <a:gd name="connsiteX6" fmla="*/ 272259 w 816651"/>
                <a:gd name="connsiteY6" fmla="*/ 816524 h 816524"/>
                <a:gd name="connsiteX7" fmla="*/ 408325 w 816651"/>
                <a:gd name="connsiteY7" fmla="*/ 680458 h 816524"/>
                <a:gd name="connsiteX8" fmla="*/ 544392 w 816651"/>
                <a:gd name="connsiteY8" fmla="*/ 816524 h 816524"/>
                <a:gd name="connsiteX9" fmla="*/ 816651 w 816651"/>
                <a:gd name="connsiteY9" fmla="*/ 816524 h 816524"/>
                <a:gd name="connsiteX10" fmla="*/ 816651 w 816651"/>
                <a:gd name="connsiteY10" fmla="*/ 0 h 816524"/>
                <a:gd name="connsiteX11" fmla="*/ 544392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544392" y="0"/>
                  </a:moveTo>
                  <a:lnTo>
                    <a:pt x="544392" y="90669"/>
                  </a:lnTo>
                  <a:lnTo>
                    <a:pt x="272259" y="90669"/>
                  </a:lnTo>
                  <a:lnTo>
                    <a:pt x="272259" y="0"/>
                  </a:lnTo>
                  <a:lnTo>
                    <a:pt x="0" y="0"/>
                  </a:lnTo>
                  <a:lnTo>
                    <a:pt x="0" y="816524"/>
                  </a:lnTo>
                  <a:lnTo>
                    <a:pt x="272259" y="816524"/>
                  </a:lnTo>
                  <a:lnTo>
                    <a:pt x="408325" y="680458"/>
                  </a:lnTo>
                  <a:lnTo>
                    <a:pt x="544392" y="816524"/>
                  </a:lnTo>
                  <a:lnTo>
                    <a:pt x="816651" y="816524"/>
                  </a:lnTo>
                  <a:lnTo>
                    <a:pt x="816651" y="0"/>
                  </a:lnTo>
                  <a:lnTo>
                    <a:pt x="544392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9" name="Frihåndsform: figur 8">
              <a:extLst>
                <a:ext uri="{FF2B5EF4-FFF2-40B4-BE49-F238E27FC236}">
                  <a16:creationId xmlns:a16="http://schemas.microsoft.com/office/drawing/2014/main" id="{46D4D5F7-130D-439C-9BFF-218EBB94ADB1}"/>
                </a:ext>
              </a:extLst>
            </p:cNvPr>
            <p:cNvSpPr/>
            <p:nvPr/>
          </p:nvSpPr>
          <p:spPr>
            <a:xfrm>
              <a:off x="6405563" y="5685959"/>
              <a:ext cx="816524" cy="816524"/>
            </a:xfrm>
            <a:custGeom>
              <a:avLst/>
              <a:gdLst>
                <a:gd name="connsiteX0" fmla="*/ 0 w 816524"/>
                <a:gd name="connsiteY0" fmla="*/ 0 h 816524"/>
                <a:gd name="connsiteX1" fmla="*/ 0 w 816524"/>
                <a:gd name="connsiteY1" fmla="*/ 272132 h 816524"/>
                <a:gd name="connsiteX2" fmla="*/ 90795 w 816524"/>
                <a:gd name="connsiteY2" fmla="*/ 272132 h 816524"/>
                <a:gd name="connsiteX3" fmla="*/ 90795 w 816524"/>
                <a:gd name="connsiteY3" fmla="*/ 544392 h 816524"/>
                <a:gd name="connsiteX4" fmla="*/ 0 w 816524"/>
                <a:gd name="connsiteY4" fmla="*/ 544392 h 816524"/>
                <a:gd name="connsiteX5" fmla="*/ 0 w 816524"/>
                <a:gd name="connsiteY5" fmla="*/ 816524 h 816524"/>
                <a:gd name="connsiteX6" fmla="*/ 816524 w 816524"/>
                <a:gd name="connsiteY6" fmla="*/ 816524 h 816524"/>
                <a:gd name="connsiteX7" fmla="*/ 816524 w 816524"/>
                <a:gd name="connsiteY7" fmla="*/ 544392 h 816524"/>
                <a:gd name="connsiteX8" fmla="*/ 680585 w 816524"/>
                <a:gd name="connsiteY8" fmla="*/ 408325 h 816524"/>
                <a:gd name="connsiteX9" fmla="*/ 816524 w 816524"/>
                <a:gd name="connsiteY9" fmla="*/ 272259 h 816524"/>
                <a:gd name="connsiteX10" fmla="*/ 816524 w 816524"/>
                <a:gd name="connsiteY10" fmla="*/ 0 h 816524"/>
                <a:gd name="connsiteX11" fmla="*/ 0 w 816524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0" y="0"/>
                  </a:moveTo>
                  <a:lnTo>
                    <a:pt x="0" y="272132"/>
                  </a:lnTo>
                  <a:lnTo>
                    <a:pt x="90795" y="272132"/>
                  </a:lnTo>
                  <a:lnTo>
                    <a:pt x="90795" y="544392"/>
                  </a:lnTo>
                  <a:lnTo>
                    <a:pt x="0" y="544392"/>
                  </a:lnTo>
                  <a:lnTo>
                    <a:pt x="0" y="816524"/>
                  </a:lnTo>
                  <a:lnTo>
                    <a:pt x="816524" y="816524"/>
                  </a:lnTo>
                  <a:lnTo>
                    <a:pt x="816524" y="544392"/>
                  </a:lnTo>
                  <a:lnTo>
                    <a:pt x="680585" y="408325"/>
                  </a:lnTo>
                  <a:lnTo>
                    <a:pt x="816524" y="272259"/>
                  </a:lnTo>
                  <a:lnTo>
                    <a:pt x="8165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1" name="Frihåndsform: figur 10">
              <a:extLst>
                <a:ext uri="{FF2B5EF4-FFF2-40B4-BE49-F238E27FC236}">
                  <a16:creationId xmlns:a16="http://schemas.microsoft.com/office/drawing/2014/main" id="{233B436B-19AE-493F-9DE7-94115B4FB3A8}"/>
                </a:ext>
              </a:extLst>
            </p:cNvPr>
            <p:cNvSpPr/>
            <p:nvPr/>
          </p:nvSpPr>
          <p:spPr>
            <a:xfrm>
              <a:off x="8189134" y="5690651"/>
              <a:ext cx="816270" cy="816397"/>
            </a:xfrm>
            <a:custGeom>
              <a:avLst/>
              <a:gdLst>
                <a:gd name="connsiteX0" fmla="*/ 0 w 816270"/>
                <a:gd name="connsiteY0" fmla="*/ 0 h 816397"/>
                <a:gd name="connsiteX1" fmla="*/ 0 w 816270"/>
                <a:gd name="connsiteY1" fmla="*/ 272133 h 816397"/>
                <a:gd name="connsiteX2" fmla="*/ 135939 w 816270"/>
                <a:gd name="connsiteY2" fmla="*/ 408199 h 816397"/>
                <a:gd name="connsiteX3" fmla="*/ 0 w 816270"/>
                <a:gd name="connsiteY3" fmla="*/ 544138 h 816397"/>
                <a:gd name="connsiteX4" fmla="*/ 0 w 816270"/>
                <a:gd name="connsiteY4" fmla="*/ 816398 h 816397"/>
                <a:gd name="connsiteX5" fmla="*/ 816271 w 816270"/>
                <a:gd name="connsiteY5" fmla="*/ 816398 h 816397"/>
                <a:gd name="connsiteX6" fmla="*/ 816271 w 816270"/>
                <a:gd name="connsiteY6" fmla="*/ 544265 h 816397"/>
                <a:gd name="connsiteX7" fmla="*/ 725602 w 816270"/>
                <a:gd name="connsiteY7" fmla="*/ 544265 h 816397"/>
                <a:gd name="connsiteX8" fmla="*/ 725602 w 816270"/>
                <a:gd name="connsiteY8" fmla="*/ 272133 h 816397"/>
                <a:gd name="connsiteX9" fmla="*/ 816271 w 816270"/>
                <a:gd name="connsiteY9" fmla="*/ 272133 h 816397"/>
                <a:gd name="connsiteX10" fmla="*/ 816271 w 816270"/>
                <a:gd name="connsiteY10" fmla="*/ 0 h 816397"/>
                <a:gd name="connsiteX11" fmla="*/ 0 w 816270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270" h="816397">
                  <a:moveTo>
                    <a:pt x="0" y="0"/>
                  </a:moveTo>
                  <a:lnTo>
                    <a:pt x="0" y="272133"/>
                  </a:lnTo>
                  <a:lnTo>
                    <a:pt x="135939" y="408199"/>
                  </a:lnTo>
                  <a:lnTo>
                    <a:pt x="0" y="544138"/>
                  </a:lnTo>
                  <a:lnTo>
                    <a:pt x="0" y="816398"/>
                  </a:lnTo>
                  <a:lnTo>
                    <a:pt x="816271" y="816398"/>
                  </a:lnTo>
                  <a:lnTo>
                    <a:pt x="816271" y="544265"/>
                  </a:lnTo>
                  <a:lnTo>
                    <a:pt x="725602" y="544265"/>
                  </a:lnTo>
                  <a:lnTo>
                    <a:pt x="725602" y="272133"/>
                  </a:lnTo>
                  <a:lnTo>
                    <a:pt x="816271" y="272133"/>
                  </a:lnTo>
                  <a:lnTo>
                    <a:pt x="81627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2" name="Frihåndsform: figur 11">
              <a:extLst>
                <a:ext uri="{FF2B5EF4-FFF2-40B4-BE49-F238E27FC236}">
                  <a16:creationId xmlns:a16="http://schemas.microsoft.com/office/drawing/2014/main" id="{6548FBDE-A6DC-41FA-88F2-4498716DCDAB}"/>
                </a:ext>
              </a:extLst>
            </p:cNvPr>
            <p:cNvSpPr/>
            <p:nvPr/>
          </p:nvSpPr>
          <p:spPr>
            <a:xfrm>
              <a:off x="9079081" y="5690651"/>
              <a:ext cx="816270" cy="816397"/>
            </a:xfrm>
            <a:custGeom>
              <a:avLst/>
              <a:gdLst>
                <a:gd name="connsiteX0" fmla="*/ 544138 w 816270"/>
                <a:gd name="connsiteY0" fmla="*/ 0 h 816397"/>
                <a:gd name="connsiteX1" fmla="*/ 408199 w 816270"/>
                <a:gd name="connsiteY1" fmla="*/ 136066 h 816397"/>
                <a:gd name="connsiteX2" fmla="*/ 272132 w 816270"/>
                <a:gd name="connsiteY2" fmla="*/ 0 h 816397"/>
                <a:gd name="connsiteX3" fmla="*/ 0 w 816270"/>
                <a:gd name="connsiteY3" fmla="*/ 0 h 816397"/>
                <a:gd name="connsiteX4" fmla="*/ 0 w 816270"/>
                <a:gd name="connsiteY4" fmla="*/ 816398 h 816397"/>
                <a:gd name="connsiteX5" fmla="*/ 272132 w 816270"/>
                <a:gd name="connsiteY5" fmla="*/ 816398 h 816397"/>
                <a:gd name="connsiteX6" fmla="*/ 272132 w 816270"/>
                <a:gd name="connsiteY6" fmla="*/ 725602 h 816397"/>
                <a:gd name="connsiteX7" fmla="*/ 544265 w 816270"/>
                <a:gd name="connsiteY7" fmla="*/ 725602 h 816397"/>
                <a:gd name="connsiteX8" fmla="*/ 544265 w 816270"/>
                <a:gd name="connsiteY8" fmla="*/ 816398 h 816397"/>
                <a:gd name="connsiteX9" fmla="*/ 816271 w 816270"/>
                <a:gd name="connsiteY9" fmla="*/ 816398 h 816397"/>
                <a:gd name="connsiteX10" fmla="*/ 816271 w 816270"/>
                <a:gd name="connsiteY10" fmla="*/ 0 h 816397"/>
                <a:gd name="connsiteX11" fmla="*/ 544138 w 816270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270" h="816397">
                  <a:moveTo>
                    <a:pt x="544138" y="0"/>
                  </a:moveTo>
                  <a:lnTo>
                    <a:pt x="408199" y="136066"/>
                  </a:lnTo>
                  <a:lnTo>
                    <a:pt x="272132" y="0"/>
                  </a:lnTo>
                  <a:lnTo>
                    <a:pt x="0" y="0"/>
                  </a:lnTo>
                  <a:lnTo>
                    <a:pt x="0" y="816398"/>
                  </a:lnTo>
                  <a:lnTo>
                    <a:pt x="272132" y="816398"/>
                  </a:lnTo>
                  <a:lnTo>
                    <a:pt x="272132" y="725602"/>
                  </a:lnTo>
                  <a:lnTo>
                    <a:pt x="544265" y="725602"/>
                  </a:lnTo>
                  <a:lnTo>
                    <a:pt x="544265" y="816398"/>
                  </a:lnTo>
                  <a:lnTo>
                    <a:pt x="816271" y="816398"/>
                  </a:lnTo>
                  <a:lnTo>
                    <a:pt x="816271" y="0"/>
                  </a:lnTo>
                  <a:lnTo>
                    <a:pt x="544138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3" name="Frihåndsform: figur 12">
              <a:extLst>
                <a:ext uri="{FF2B5EF4-FFF2-40B4-BE49-F238E27FC236}">
                  <a16:creationId xmlns:a16="http://schemas.microsoft.com/office/drawing/2014/main" id="{F864B6CC-AE09-46D2-840A-20B24651615A}"/>
                </a:ext>
              </a:extLst>
            </p:cNvPr>
            <p:cNvSpPr/>
            <p:nvPr/>
          </p:nvSpPr>
          <p:spPr>
            <a:xfrm>
              <a:off x="9078954" y="4796647"/>
              <a:ext cx="816524" cy="816524"/>
            </a:xfrm>
            <a:custGeom>
              <a:avLst/>
              <a:gdLst>
                <a:gd name="connsiteX0" fmla="*/ 0 w 816524"/>
                <a:gd name="connsiteY0" fmla="*/ 544265 h 816524"/>
                <a:gd name="connsiteX1" fmla="*/ 136066 w 816524"/>
                <a:gd name="connsiteY1" fmla="*/ 408199 h 816524"/>
                <a:gd name="connsiteX2" fmla="*/ 0 w 816524"/>
                <a:gd name="connsiteY2" fmla="*/ 272133 h 816524"/>
                <a:gd name="connsiteX3" fmla="*/ 0 w 816524"/>
                <a:gd name="connsiteY3" fmla="*/ 0 h 816524"/>
                <a:gd name="connsiteX4" fmla="*/ 816524 w 816524"/>
                <a:gd name="connsiteY4" fmla="*/ 0 h 816524"/>
                <a:gd name="connsiteX5" fmla="*/ 816524 w 816524"/>
                <a:gd name="connsiteY5" fmla="*/ 272133 h 816524"/>
                <a:gd name="connsiteX6" fmla="*/ 725856 w 816524"/>
                <a:gd name="connsiteY6" fmla="*/ 272133 h 816524"/>
                <a:gd name="connsiteX7" fmla="*/ 725856 w 816524"/>
                <a:gd name="connsiteY7" fmla="*/ 544392 h 816524"/>
                <a:gd name="connsiteX8" fmla="*/ 816524 w 816524"/>
                <a:gd name="connsiteY8" fmla="*/ 544392 h 816524"/>
                <a:gd name="connsiteX9" fmla="*/ 816524 w 816524"/>
                <a:gd name="connsiteY9" fmla="*/ 816524 h 816524"/>
                <a:gd name="connsiteX10" fmla="*/ 0 w 816524"/>
                <a:gd name="connsiteY10" fmla="*/ 816524 h 816524"/>
                <a:gd name="connsiteX11" fmla="*/ 0 w 816524"/>
                <a:gd name="connsiteY11" fmla="*/ 544265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0" y="544265"/>
                  </a:moveTo>
                  <a:lnTo>
                    <a:pt x="136066" y="408199"/>
                  </a:lnTo>
                  <a:lnTo>
                    <a:pt x="0" y="272133"/>
                  </a:lnTo>
                  <a:lnTo>
                    <a:pt x="0" y="0"/>
                  </a:lnTo>
                  <a:lnTo>
                    <a:pt x="816524" y="0"/>
                  </a:lnTo>
                  <a:lnTo>
                    <a:pt x="816524" y="272133"/>
                  </a:lnTo>
                  <a:lnTo>
                    <a:pt x="725856" y="272133"/>
                  </a:lnTo>
                  <a:lnTo>
                    <a:pt x="725856" y="544392"/>
                  </a:lnTo>
                  <a:lnTo>
                    <a:pt x="816524" y="544392"/>
                  </a:lnTo>
                  <a:lnTo>
                    <a:pt x="816524" y="816524"/>
                  </a:lnTo>
                  <a:lnTo>
                    <a:pt x="0" y="816524"/>
                  </a:lnTo>
                  <a:lnTo>
                    <a:pt x="0" y="544265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4" name="Frihåndsform: figur 13">
              <a:extLst>
                <a:ext uri="{FF2B5EF4-FFF2-40B4-BE49-F238E27FC236}">
                  <a16:creationId xmlns:a16="http://schemas.microsoft.com/office/drawing/2014/main" id="{EED18CC3-6CB9-473D-9D07-0F88D94E47FA}"/>
                </a:ext>
              </a:extLst>
            </p:cNvPr>
            <p:cNvSpPr/>
            <p:nvPr/>
          </p:nvSpPr>
          <p:spPr>
            <a:xfrm>
              <a:off x="10859482" y="4792208"/>
              <a:ext cx="816651" cy="816524"/>
            </a:xfrm>
            <a:custGeom>
              <a:avLst/>
              <a:gdLst>
                <a:gd name="connsiteX0" fmla="*/ 0 w 816651"/>
                <a:gd name="connsiteY0" fmla="*/ 0 h 816524"/>
                <a:gd name="connsiteX1" fmla="*/ 0 w 816651"/>
                <a:gd name="connsiteY1" fmla="*/ 272133 h 816524"/>
                <a:gd name="connsiteX2" fmla="*/ 90795 w 816651"/>
                <a:gd name="connsiteY2" fmla="*/ 272133 h 816524"/>
                <a:gd name="connsiteX3" fmla="*/ 90795 w 816651"/>
                <a:gd name="connsiteY3" fmla="*/ 544265 h 816524"/>
                <a:gd name="connsiteX4" fmla="*/ 0 w 816651"/>
                <a:gd name="connsiteY4" fmla="*/ 544265 h 816524"/>
                <a:gd name="connsiteX5" fmla="*/ 0 w 816651"/>
                <a:gd name="connsiteY5" fmla="*/ 816524 h 816524"/>
                <a:gd name="connsiteX6" fmla="*/ 816651 w 816651"/>
                <a:gd name="connsiteY6" fmla="*/ 816524 h 816524"/>
                <a:gd name="connsiteX7" fmla="*/ 816651 w 816651"/>
                <a:gd name="connsiteY7" fmla="*/ 544265 h 816524"/>
                <a:gd name="connsiteX8" fmla="*/ 680585 w 816651"/>
                <a:gd name="connsiteY8" fmla="*/ 408199 h 816524"/>
                <a:gd name="connsiteX9" fmla="*/ 816651 w 816651"/>
                <a:gd name="connsiteY9" fmla="*/ 272133 h 816524"/>
                <a:gd name="connsiteX10" fmla="*/ 816651 w 816651"/>
                <a:gd name="connsiteY10" fmla="*/ 0 h 816524"/>
                <a:gd name="connsiteX11" fmla="*/ 0 w 816651"/>
                <a:gd name="connsiteY11" fmla="*/ 0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651" h="816524">
                  <a:moveTo>
                    <a:pt x="0" y="0"/>
                  </a:moveTo>
                  <a:lnTo>
                    <a:pt x="0" y="272133"/>
                  </a:lnTo>
                  <a:lnTo>
                    <a:pt x="90795" y="272133"/>
                  </a:lnTo>
                  <a:lnTo>
                    <a:pt x="90795" y="544265"/>
                  </a:lnTo>
                  <a:lnTo>
                    <a:pt x="0" y="544265"/>
                  </a:lnTo>
                  <a:lnTo>
                    <a:pt x="0" y="816524"/>
                  </a:lnTo>
                  <a:lnTo>
                    <a:pt x="816651" y="816524"/>
                  </a:lnTo>
                  <a:lnTo>
                    <a:pt x="816651" y="544265"/>
                  </a:lnTo>
                  <a:lnTo>
                    <a:pt x="680585" y="408199"/>
                  </a:lnTo>
                  <a:lnTo>
                    <a:pt x="816651" y="272133"/>
                  </a:lnTo>
                  <a:lnTo>
                    <a:pt x="81665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5" name="Frihåndsform: figur 14">
              <a:extLst>
                <a:ext uri="{FF2B5EF4-FFF2-40B4-BE49-F238E27FC236}">
                  <a16:creationId xmlns:a16="http://schemas.microsoft.com/office/drawing/2014/main" id="{38DF0AF8-AE41-4282-841E-488CE6C3E036}"/>
                </a:ext>
              </a:extLst>
            </p:cNvPr>
            <p:cNvSpPr/>
            <p:nvPr/>
          </p:nvSpPr>
          <p:spPr>
            <a:xfrm>
              <a:off x="10859735" y="3902008"/>
              <a:ext cx="816397" cy="816397"/>
            </a:xfrm>
            <a:custGeom>
              <a:avLst/>
              <a:gdLst>
                <a:gd name="connsiteX0" fmla="*/ 544265 w 816397"/>
                <a:gd name="connsiteY0" fmla="*/ 0 h 816397"/>
                <a:gd name="connsiteX1" fmla="*/ 408199 w 816397"/>
                <a:gd name="connsiteY1" fmla="*/ 136066 h 816397"/>
                <a:gd name="connsiteX2" fmla="*/ 272259 w 816397"/>
                <a:gd name="connsiteY2" fmla="*/ 0 h 816397"/>
                <a:gd name="connsiteX3" fmla="*/ 0 w 816397"/>
                <a:gd name="connsiteY3" fmla="*/ 0 h 816397"/>
                <a:gd name="connsiteX4" fmla="*/ 0 w 816397"/>
                <a:gd name="connsiteY4" fmla="*/ 816398 h 816397"/>
                <a:gd name="connsiteX5" fmla="*/ 272132 w 816397"/>
                <a:gd name="connsiteY5" fmla="*/ 816398 h 816397"/>
                <a:gd name="connsiteX6" fmla="*/ 272132 w 816397"/>
                <a:gd name="connsiteY6" fmla="*/ 725602 h 816397"/>
                <a:gd name="connsiteX7" fmla="*/ 544265 w 816397"/>
                <a:gd name="connsiteY7" fmla="*/ 725602 h 816397"/>
                <a:gd name="connsiteX8" fmla="*/ 544265 w 816397"/>
                <a:gd name="connsiteY8" fmla="*/ 816398 h 816397"/>
                <a:gd name="connsiteX9" fmla="*/ 816398 w 816397"/>
                <a:gd name="connsiteY9" fmla="*/ 816398 h 816397"/>
                <a:gd name="connsiteX10" fmla="*/ 816398 w 816397"/>
                <a:gd name="connsiteY10" fmla="*/ 0 h 816397"/>
                <a:gd name="connsiteX11" fmla="*/ 544265 w 816397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544265" y="0"/>
                  </a:moveTo>
                  <a:lnTo>
                    <a:pt x="408199" y="136066"/>
                  </a:lnTo>
                  <a:lnTo>
                    <a:pt x="272259" y="0"/>
                  </a:lnTo>
                  <a:lnTo>
                    <a:pt x="0" y="0"/>
                  </a:lnTo>
                  <a:lnTo>
                    <a:pt x="0" y="816398"/>
                  </a:lnTo>
                  <a:lnTo>
                    <a:pt x="272132" y="816398"/>
                  </a:lnTo>
                  <a:lnTo>
                    <a:pt x="272132" y="725602"/>
                  </a:lnTo>
                  <a:lnTo>
                    <a:pt x="544265" y="725602"/>
                  </a:lnTo>
                  <a:lnTo>
                    <a:pt x="544265" y="816398"/>
                  </a:lnTo>
                  <a:lnTo>
                    <a:pt x="816398" y="816398"/>
                  </a:lnTo>
                  <a:lnTo>
                    <a:pt x="816398" y="0"/>
                  </a:lnTo>
                  <a:lnTo>
                    <a:pt x="544265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6" name="Frihåndsform: figur 15">
              <a:extLst>
                <a:ext uri="{FF2B5EF4-FFF2-40B4-BE49-F238E27FC236}">
                  <a16:creationId xmlns:a16="http://schemas.microsoft.com/office/drawing/2014/main" id="{C8ABCB83-A68A-4A70-8C36-DFC29F6E82DA}"/>
                </a:ext>
              </a:extLst>
            </p:cNvPr>
            <p:cNvSpPr/>
            <p:nvPr/>
          </p:nvSpPr>
          <p:spPr>
            <a:xfrm>
              <a:off x="7295890" y="4792081"/>
              <a:ext cx="816397" cy="816397"/>
            </a:xfrm>
            <a:custGeom>
              <a:avLst/>
              <a:gdLst>
                <a:gd name="connsiteX0" fmla="*/ 816398 w 816397"/>
                <a:gd name="connsiteY0" fmla="*/ 0 h 816397"/>
                <a:gd name="connsiteX1" fmla="*/ 816398 w 816397"/>
                <a:gd name="connsiteY1" fmla="*/ 272259 h 816397"/>
                <a:gd name="connsiteX2" fmla="*/ 680331 w 816397"/>
                <a:gd name="connsiteY2" fmla="*/ 408199 h 816397"/>
                <a:gd name="connsiteX3" fmla="*/ 816398 w 816397"/>
                <a:gd name="connsiteY3" fmla="*/ 544265 h 816397"/>
                <a:gd name="connsiteX4" fmla="*/ 816398 w 816397"/>
                <a:gd name="connsiteY4" fmla="*/ 816398 h 816397"/>
                <a:gd name="connsiteX5" fmla="*/ 0 w 816397"/>
                <a:gd name="connsiteY5" fmla="*/ 816398 h 816397"/>
                <a:gd name="connsiteX6" fmla="*/ 0 w 816397"/>
                <a:gd name="connsiteY6" fmla="*/ 544265 h 816397"/>
                <a:gd name="connsiteX7" fmla="*/ 90669 w 816397"/>
                <a:gd name="connsiteY7" fmla="*/ 544265 h 816397"/>
                <a:gd name="connsiteX8" fmla="*/ 90669 w 816397"/>
                <a:gd name="connsiteY8" fmla="*/ 272133 h 816397"/>
                <a:gd name="connsiteX9" fmla="*/ 0 w 816397"/>
                <a:gd name="connsiteY9" fmla="*/ 272133 h 816397"/>
                <a:gd name="connsiteX10" fmla="*/ 0 w 816397"/>
                <a:gd name="connsiteY10" fmla="*/ 0 h 816397"/>
                <a:gd name="connsiteX11" fmla="*/ 816398 w 816397"/>
                <a:gd name="connsiteY11" fmla="*/ 0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816398" y="0"/>
                  </a:moveTo>
                  <a:lnTo>
                    <a:pt x="816398" y="272259"/>
                  </a:lnTo>
                  <a:lnTo>
                    <a:pt x="680331" y="408199"/>
                  </a:lnTo>
                  <a:lnTo>
                    <a:pt x="816398" y="544265"/>
                  </a:lnTo>
                  <a:lnTo>
                    <a:pt x="816398" y="816398"/>
                  </a:lnTo>
                  <a:lnTo>
                    <a:pt x="0" y="816398"/>
                  </a:lnTo>
                  <a:lnTo>
                    <a:pt x="0" y="544265"/>
                  </a:lnTo>
                  <a:lnTo>
                    <a:pt x="90669" y="544265"/>
                  </a:lnTo>
                  <a:lnTo>
                    <a:pt x="90669" y="272133"/>
                  </a:lnTo>
                  <a:lnTo>
                    <a:pt x="0" y="272133"/>
                  </a:lnTo>
                  <a:lnTo>
                    <a:pt x="0" y="0"/>
                  </a:lnTo>
                  <a:lnTo>
                    <a:pt x="816398" y="0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7" name="Frihåndsform: figur 16">
              <a:extLst>
                <a:ext uri="{FF2B5EF4-FFF2-40B4-BE49-F238E27FC236}">
                  <a16:creationId xmlns:a16="http://schemas.microsoft.com/office/drawing/2014/main" id="{39B8C557-4C1F-48E9-A520-9CD05DC3D86F}"/>
                </a:ext>
              </a:extLst>
            </p:cNvPr>
            <p:cNvSpPr/>
            <p:nvPr/>
          </p:nvSpPr>
          <p:spPr>
            <a:xfrm>
              <a:off x="9969661" y="3902008"/>
              <a:ext cx="816397" cy="816397"/>
            </a:xfrm>
            <a:custGeom>
              <a:avLst/>
              <a:gdLst>
                <a:gd name="connsiteX0" fmla="*/ 0 w 816397"/>
                <a:gd name="connsiteY0" fmla="*/ 816398 h 816397"/>
                <a:gd name="connsiteX1" fmla="*/ 0 w 816397"/>
                <a:gd name="connsiteY1" fmla="*/ 544138 h 816397"/>
                <a:gd name="connsiteX2" fmla="*/ 136066 w 816397"/>
                <a:gd name="connsiteY2" fmla="*/ 408199 h 816397"/>
                <a:gd name="connsiteX3" fmla="*/ 0 w 816397"/>
                <a:gd name="connsiteY3" fmla="*/ 272259 h 816397"/>
                <a:gd name="connsiteX4" fmla="*/ 0 w 816397"/>
                <a:gd name="connsiteY4" fmla="*/ 0 h 816397"/>
                <a:gd name="connsiteX5" fmla="*/ 816398 w 816397"/>
                <a:gd name="connsiteY5" fmla="*/ 0 h 816397"/>
                <a:gd name="connsiteX6" fmla="*/ 816398 w 816397"/>
                <a:gd name="connsiteY6" fmla="*/ 272133 h 816397"/>
                <a:gd name="connsiteX7" fmla="*/ 725602 w 816397"/>
                <a:gd name="connsiteY7" fmla="*/ 272133 h 816397"/>
                <a:gd name="connsiteX8" fmla="*/ 725602 w 816397"/>
                <a:gd name="connsiteY8" fmla="*/ 544265 h 816397"/>
                <a:gd name="connsiteX9" fmla="*/ 816398 w 816397"/>
                <a:gd name="connsiteY9" fmla="*/ 544265 h 816397"/>
                <a:gd name="connsiteX10" fmla="*/ 816398 w 816397"/>
                <a:gd name="connsiteY10" fmla="*/ 816398 h 816397"/>
                <a:gd name="connsiteX11" fmla="*/ 0 w 816397"/>
                <a:gd name="connsiteY11" fmla="*/ 816398 h 8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397" h="816397">
                  <a:moveTo>
                    <a:pt x="0" y="816398"/>
                  </a:moveTo>
                  <a:lnTo>
                    <a:pt x="0" y="544138"/>
                  </a:lnTo>
                  <a:lnTo>
                    <a:pt x="136066" y="408199"/>
                  </a:lnTo>
                  <a:lnTo>
                    <a:pt x="0" y="272259"/>
                  </a:lnTo>
                  <a:lnTo>
                    <a:pt x="0" y="0"/>
                  </a:lnTo>
                  <a:lnTo>
                    <a:pt x="816398" y="0"/>
                  </a:lnTo>
                  <a:lnTo>
                    <a:pt x="816398" y="272133"/>
                  </a:lnTo>
                  <a:lnTo>
                    <a:pt x="725602" y="272133"/>
                  </a:lnTo>
                  <a:lnTo>
                    <a:pt x="725602" y="544265"/>
                  </a:lnTo>
                  <a:lnTo>
                    <a:pt x="816398" y="544265"/>
                  </a:lnTo>
                  <a:lnTo>
                    <a:pt x="816398" y="816398"/>
                  </a:lnTo>
                  <a:lnTo>
                    <a:pt x="0" y="816398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  <p:sp>
          <p:nvSpPr>
            <p:cNvPr id="18" name="Frihåndsform: figur 17">
              <a:extLst>
                <a:ext uri="{FF2B5EF4-FFF2-40B4-BE49-F238E27FC236}">
                  <a16:creationId xmlns:a16="http://schemas.microsoft.com/office/drawing/2014/main" id="{0B76A60F-3D05-43B7-9F34-DF0F4CDD2807}"/>
                </a:ext>
              </a:extLst>
            </p:cNvPr>
            <p:cNvSpPr/>
            <p:nvPr/>
          </p:nvSpPr>
          <p:spPr>
            <a:xfrm>
              <a:off x="9969027" y="4796647"/>
              <a:ext cx="816524" cy="816524"/>
            </a:xfrm>
            <a:custGeom>
              <a:avLst/>
              <a:gdLst>
                <a:gd name="connsiteX0" fmla="*/ 544392 w 816524"/>
                <a:gd name="connsiteY0" fmla="*/ 816524 h 816524"/>
                <a:gd name="connsiteX1" fmla="*/ 544392 w 816524"/>
                <a:gd name="connsiteY1" fmla="*/ 725856 h 816524"/>
                <a:gd name="connsiteX2" fmla="*/ 272259 w 816524"/>
                <a:gd name="connsiteY2" fmla="*/ 725856 h 816524"/>
                <a:gd name="connsiteX3" fmla="*/ 272259 w 816524"/>
                <a:gd name="connsiteY3" fmla="*/ 816524 h 816524"/>
                <a:gd name="connsiteX4" fmla="*/ 0 w 816524"/>
                <a:gd name="connsiteY4" fmla="*/ 816524 h 816524"/>
                <a:gd name="connsiteX5" fmla="*/ 0 w 816524"/>
                <a:gd name="connsiteY5" fmla="*/ 0 h 816524"/>
                <a:gd name="connsiteX6" fmla="*/ 272259 w 816524"/>
                <a:gd name="connsiteY6" fmla="*/ 0 h 816524"/>
                <a:gd name="connsiteX7" fmla="*/ 408325 w 816524"/>
                <a:gd name="connsiteY7" fmla="*/ 135939 h 816524"/>
                <a:gd name="connsiteX8" fmla="*/ 544392 w 816524"/>
                <a:gd name="connsiteY8" fmla="*/ 0 h 816524"/>
                <a:gd name="connsiteX9" fmla="*/ 816524 w 816524"/>
                <a:gd name="connsiteY9" fmla="*/ 0 h 816524"/>
                <a:gd name="connsiteX10" fmla="*/ 816524 w 816524"/>
                <a:gd name="connsiteY10" fmla="*/ 816524 h 816524"/>
                <a:gd name="connsiteX11" fmla="*/ 544392 w 816524"/>
                <a:gd name="connsiteY11" fmla="*/ 816524 h 81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16524" h="816524">
                  <a:moveTo>
                    <a:pt x="544392" y="816524"/>
                  </a:moveTo>
                  <a:lnTo>
                    <a:pt x="544392" y="725856"/>
                  </a:lnTo>
                  <a:lnTo>
                    <a:pt x="272259" y="725856"/>
                  </a:lnTo>
                  <a:lnTo>
                    <a:pt x="272259" y="816524"/>
                  </a:lnTo>
                  <a:lnTo>
                    <a:pt x="0" y="816524"/>
                  </a:lnTo>
                  <a:lnTo>
                    <a:pt x="0" y="0"/>
                  </a:lnTo>
                  <a:lnTo>
                    <a:pt x="272259" y="0"/>
                  </a:lnTo>
                  <a:lnTo>
                    <a:pt x="408325" y="135939"/>
                  </a:lnTo>
                  <a:lnTo>
                    <a:pt x="544392" y="0"/>
                  </a:lnTo>
                  <a:lnTo>
                    <a:pt x="816524" y="0"/>
                  </a:lnTo>
                  <a:lnTo>
                    <a:pt x="816524" y="816524"/>
                  </a:lnTo>
                  <a:lnTo>
                    <a:pt x="544392" y="816524"/>
                  </a:lnTo>
                  <a:close/>
                </a:path>
              </a:pathLst>
            </a:custGeom>
            <a:solidFill>
              <a:srgbClr val="005E5D"/>
            </a:solidFill>
            <a:ln w="126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671223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28D9A-C289-46C3-A26C-B87803530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748901"/>
            <a:ext cx="9558337" cy="1047625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5F7F437-E0B8-4734-B54C-7036F521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D4AB14C-FD8E-42E2-8022-DB53DBFE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Plassholder for tekst 10">
            <a:extLst>
              <a:ext uri="{FF2B5EF4-FFF2-40B4-BE49-F238E27FC236}">
                <a16:creationId xmlns:a16="http://schemas.microsoft.com/office/drawing/2014/main" id="{03F193CA-8B48-46FD-B9C5-20C7B31165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16036" y="2269864"/>
            <a:ext cx="4702177" cy="374874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endParaRPr lang="en-GB" dirty="0"/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  <a:p>
            <a:pPr lvl="4"/>
            <a:r>
              <a:rPr lang="en-GB" dirty="0"/>
              <a:t>Femte nivå</a:t>
            </a:r>
          </a:p>
        </p:txBody>
      </p:sp>
      <p:sp>
        <p:nvSpPr>
          <p:cNvPr id="12" name="Plassholder for tekst 10">
            <a:extLst>
              <a:ext uri="{FF2B5EF4-FFF2-40B4-BE49-F238E27FC236}">
                <a16:creationId xmlns:a16="http://schemas.microsoft.com/office/drawing/2014/main" id="{0CD4362A-AE06-4DAF-A65F-4177D3EA605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72198" y="2269864"/>
            <a:ext cx="4702177" cy="374874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endParaRPr lang="en-GB" dirty="0"/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  <a:p>
            <a:pPr lvl="4"/>
            <a:r>
              <a:rPr lang="en-GB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15130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graph/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28D9A-C289-46C3-A26C-B87803530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6038" y="748902"/>
            <a:ext cx="4702175" cy="1043612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65F7F437-E0B8-4734-B54C-7036F521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D4AB14C-FD8E-42E2-8022-DB53DBFE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t>‹#›</a:t>
            </a:fld>
            <a:endParaRPr lang="en-GB"/>
          </a:p>
        </p:txBody>
      </p:sp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C87EFFAA-D78C-4AAE-A291-857B286C6F59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173789" y="748902"/>
            <a:ext cx="4702177" cy="5064069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GB" dirty="0"/>
              <a:t>Klikk på ikonet for å legge til graf/tabell.</a:t>
            </a:r>
          </a:p>
        </p:txBody>
      </p:sp>
      <p:sp>
        <p:nvSpPr>
          <p:cNvPr id="12" name="Plassholder for tekst 11">
            <a:extLst>
              <a:ext uri="{FF2B5EF4-FFF2-40B4-BE49-F238E27FC236}">
                <a16:creationId xmlns:a16="http://schemas.microsoft.com/office/drawing/2014/main" id="{DDD5350E-13A6-494B-9812-688A8674FC1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1" y="5945195"/>
            <a:ext cx="4702174" cy="184666"/>
          </a:xfr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GB" dirty="0"/>
              <a:t>Source: Source </a:t>
            </a:r>
            <a:r>
              <a:rPr lang="en-GB" dirty="0" err="1"/>
              <a:t>name</a:t>
            </a:r>
            <a:endParaRPr lang="en-GB" dirty="0"/>
          </a:p>
        </p:txBody>
      </p:sp>
      <p:sp>
        <p:nvSpPr>
          <p:cNvPr id="16" name="Plassholder for tekst 10">
            <a:extLst>
              <a:ext uri="{FF2B5EF4-FFF2-40B4-BE49-F238E27FC236}">
                <a16:creationId xmlns:a16="http://schemas.microsoft.com/office/drawing/2014/main" id="{F80475E0-B6D3-4976-8545-FF19AF290F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16036" y="2269864"/>
            <a:ext cx="4702177" cy="3748745"/>
          </a:xfrm>
        </p:spPr>
        <p:txBody>
          <a:bodyPr/>
          <a:lstStyle/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br>
              <a:rPr lang="en-GB" dirty="0"/>
            </a:br>
            <a:r>
              <a:rPr lang="en-GB" dirty="0" err="1"/>
              <a:t>When</a:t>
            </a:r>
            <a:r>
              <a:rPr lang="en-GB" dirty="0"/>
              <a:t> </a:t>
            </a:r>
            <a:r>
              <a:rPr lang="en-GB" dirty="0" err="1"/>
              <a:t>using</a:t>
            </a:r>
            <a:r>
              <a:rPr lang="en-GB" dirty="0"/>
              <a:t> images, it is </a:t>
            </a:r>
            <a:r>
              <a:rPr lang="en-GB" dirty="0" err="1"/>
              <a:t>important</a:t>
            </a:r>
            <a:r>
              <a:rPr lang="en-GB" dirty="0"/>
              <a:t> to </a:t>
            </a:r>
            <a:r>
              <a:rPr lang="en-GB" dirty="0" err="1"/>
              <a:t>choose</a:t>
            </a:r>
            <a:r>
              <a:rPr lang="en-GB" dirty="0"/>
              <a:t> images </a:t>
            </a:r>
            <a:r>
              <a:rPr lang="en-GB" dirty="0" err="1"/>
              <a:t>we</a:t>
            </a:r>
            <a:r>
              <a:rPr lang="en-GB" dirty="0"/>
              <a:t> </a:t>
            </a:r>
            <a:r>
              <a:rPr lang="en-GB" dirty="0" err="1"/>
              <a:t>are</a:t>
            </a:r>
            <a:r>
              <a:rPr lang="en-GB" dirty="0"/>
              <a:t> </a:t>
            </a:r>
            <a:r>
              <a:rPr lang="en-GB" dirty="0" err="1"/>
              <a:t>allowed</a:t>
            </a:r>
            <a:r>
              <a:rPr lang="en-GB" dirty="0"/>
              <a:t> to </a:t>
            </a:r>
            <a:r>
              <a:rPr lang="en-GB" dirty="0" err="1"/>
              <a:t>use</a:t>
            </a:r>
            <a:r>
              <a:rPr lang="en-GB" dirty="0"/>
              <a:t> and </a:t>
            </a:r>
            <a:r>
              <a:rPr lang="en-GB" dirty="0" err="1"/>
              <a:t>credit</a:t>
            </a:r>
            <a:r>
              <a:rPr lang="en-GB" dirty="0"/>
              <a:t> </a:t>
            </a:r>
            <a:r>
              <a:rPr lang="en-GB" dirty="0" err="1"/>
              <a:t>them</a:t>
            </a:r>
            <a:r>
              <a:rPr lang="en-GB" dirty="0"/>
              <a:t> </a:t>
            </a:r>
            <a:r>
              <a:rPr lang="en-GB" dirty="0" err="1"/>
              <a:t>correctly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Remember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photographers</a:t>
            </a:r>
            <a:r>
              <a:rPr lang="en-GB" dirty="0"/>
              <a:t> </a:t>
            </a:r>
            <a:r>
              <a:rPr lang="en-GB" dirty="0" err="1"/>
              <a:t>name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Second </a:t>
            </a:r>
            <a:r>
              <a:rPr lang="en-GB" dirty="0" err="1"/>
              <a:t>level</a:t>
            </a:r>
            <a:endParaRPr lang="en-GB" dirty="0"/>
          </a:p>
          <a:p>
            <a:pPr lvl="1"/>
            <a:r>
              <a:rPr lang="en-GB" dirty="0"/>
              <a:t>Third </a:t>
            </a:r>
            <a:r>
              <a:rPr lang="en-GB" dirty="0" err="1"/>
              <a:t>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3293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C228D9A-C289-46C3-A26C-B87803530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72200" y="748902"/>
            <a:ext cx="5508625" cy="1047624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3D4AB14C-FD8E-42E2-8022-DB53DBFE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Plassholder for tekst 11">
            <a:extLst>
              <a:ext uri="{FF2B5EF4-FFF2-40B4-BE49-F238E27FC236}">
                <a16:creationId xmlns:a16="http://schemas.microsoft.com/office/drawing/2014/main" id="{5327DCA0-7053-4AB8-A4C7-1F9FC7AFFD6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72200" y="6321163"/>
            <a:ext cx="4702174" cy="184666"/>
          </a:xfrm>
        </p:spPr>
        <p:txBody>
          <a:bodyPr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GB" dirty="0"/>
              <a:t>Photo: </a:t>
            </a:r>
            <a:r>
              <a:rPr lang="en-GB" dirty="0" err="1"/>
              <a:t>Photographers</a:t>
            </a:r>
            <a:r>
              <a:rPr lang="en-GB" dirty="0"/>
              <a:t> </a:t>
            </a:r>
            <a:r>
              <a:rPr lang="en-GB" dirty="0" err="1"/>
              <a:t>name</a:t>
            </a:r>
            <a:endParaRPr lang="en-GB" dirty="0"/>
          </a:p>
        </p:txBody>
      </p:sp>
      <p:sp>
        <p:nvSpPr>
          <p:cNvPr id="12" name="Plassholder for bilde 11">
            <a:extLst>
              <a:ext uri="{FF2B5EF4-FFF2-40B4-BE49-F238E27FC236}">
                <a16:creationId xmlns:a16="http://schemas.microsoft.com/office/drawing/2014/main" id="{336E3119-9405-4B5D-9F16-7F762741186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0"/>
            <a:ext cx="5746751" cy="6857433"/>
          </a:xfrm>
          <a:pattFill prst="wdUp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</p:spPr>
        <p:txBody>
          <a:bodyPr bIns="1152000" anchor="ctr" anchorCtr="1"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Drag and </a:t>
            </a:r>
            <a:r>
              <a:rPr lang="en-GB" dirty="0" err="1"/>
              <a:t>drop</a:t>
            </a:r>
            <a:r>
              <a:rPr lang="en-GB" dirty="0"/>
              <a:t> an image or </a:t>
            </a:r>
            <a:r>
              <a:rPr lang="en-GB" dirty="0" err="1"/>
              <a:t>click</a:t>
            </a:r>
            <a:r>
              <a:rPr lang="en-GB" dirty="0"/>
              <a:t> til </a:t>
            </a:r>
            <a:r>
              <a:rPr lang="en-GB" dirty="0" err="1"/>
              <a:t>icon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Adjust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image </a:t>
            </a:r>
            <a:r>
              <a:rPr lang="en-GB" dirty="0" err="1"/>
              <a:t>on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Picture format tab &gt; </a:t>
            </a:r>
            <a:r>
              <a:rPr lang="en-GB" dirty="0" err="1"/>
              <a:t>crop</a:t>
            </a:r>
            <a:endParaRPr lang="en-GB" dirty="0"/>
          </a:p>
        </p:txBody>
      </p:sp>
      <p:sp>
        <p:nvSpPr>
          <p:cNvPr id="13" name="Plassholder for tekst 10">
            <a:extLst>
              <a:ext uri="{FF2B5EF4-FFF2-40B4-BE49-F238E27FC236}">
                <a16:creationId xmlns:a16="http://schemas.microsoft.com/office/drawing/2014/main" id="{B66EF186-073F-4532-B081-665E281F46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81949" y="2269864"/>
            <a:ext cx="5498876" cy="3748745"/>
          </a:xfrm>
        </p:spPr>
        <p:txBody>
          <a:bodyPr/>
          <a:lstStyle/>
          <a:p>
            <a:pPr lvl="0"/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text</a:t>
            </a:r>
            <a:br>
              <a:rPr lang="en-GB" dirty="0"/>
            </a:br>
            <a:r>
              <a:rPr lang="en-GB" dirty="0" err="1"/>
              <a:t>When</a:t>
            </a:r>
            <a:r>
              <a:rPr lang="en-GB" dirty="0"/>
              <a:t> </a:t>
            </a:r>
            <a:r>
              <a:rPr lang="en-GB" dirty="0" err="1"/>
              <a:t>using</a:t>
            </a:r>
            <a:r>
              <a:rPr lang="en-GB" dirty="0"/>
              <a:t> images, it is </a:t>
            </a:r>
            <a:r>
              <a:rPr lang="en-GB" dirty="0" err="1"/>
              <a:t>important</a:t>
            </a:r>
            <a:r>
              <a:rPr lang="en-GB" dirty="0"/>
              <a:t> to </a:t>
            </a:r>
            <a:r>
              <a:rPr lang="en-GB" dirty="0" err="1"/>
              <a:t>choose</a:t>
            </a:r>
            <a:r>
              <a:rPr lang="en-GB" dirty="0"/>
              <a:t> images </a:t>
            </a:r>
            <a:r>
              <a:rPr lang="en-GB" dirty="0" err="1"/>
              <a:t>we</a:t>
            </a:r>
            <a:r>
              <a:rPr lang="en-GB" dirty="0"/>
              <a:t> </a:t>
            </a:r>
            <a:r>
              <a:rPr lang="en-GB" dirty="0" err="1"/>
              <a:t>are</a:t>
            </a:r>
            <a:r>
              <a:rPr lang="en-GB" dirty="0"/>
              <a:t> </a:t>
            </a:r>
            <a:r>
              <a:rPr lang="en-GB" dirty="0" err="1"/>
              <a:t>allowed</a:t>
            </a:r>
            <a:r>
              <a:rPr lang="en-GB" dirty="0"/>
              <a:t> to </a:t>
            </a:r>
            <a:r>
              <a:rPr lang="en-GB" dirty="0" err="1"/>
              <a:t>use</a:t>
            </a:r>
            <a:r>
              <a:rPr lang="en-GB" dirty="0"/>
              <a:t> and </a:t>
            </a:r>
            <a:r>
              <a:rPr lang="en-GB" dirty="0" err="1"/>
              <a:t>credit</a:t>
            </a:r>
            <a:r>
              <a:rPr lang="en-GB" dirty="0"/>
              <a:t> </a:t>
            </a:r>
            <a:r>
              <a:rPr lang="en-GB" dirty="0" err="1"/>
              <a:t>them</a:t>
            </a:r>
            <a:r>
              <a:rPr lang="en-GB" dirty="0"/>
              <a:t> </a:t>
            </a:r>
            <a:r>
              <a:rPr lang="en-GB" dirty="0" err="1"/>
              <a:t>correctly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Remember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photographers</a:t>
            </a:r>
            <a:r>
              <a:rPr lang="en-GB" dirty="0"/>
              <a:t> </a:t>
            </a:r>
            <a:r>
              <a:rPr lang="en-GB" dirty="0" err="1"/>
              <a:t>name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Second </a:t>
            </a:r>
            <a:r>
              <a:rPr lang="en-GB" dirty="0" err="1"/>
              <a:t>level</a:t>
            </a:r>
            <a:endParaRPr lang="en-GB" dirty="0"/>
          </a:p>
          <a:p>
            <a:pPr lvl="1"/>
            <a:r>
              <a:rPr lang="en-GB" dirty="0"/>
              <a:t>Third </a:t>
            </a:r>
            <a:r>
              <a:rPr lang="en-GB" dirty="0" err="1"/>
              <a:t>level</a:t>
            </a:r>
            <a:endParaRPr lang="en-GB" dirty="0"/>
          </a:p>
          <a:p>
            <a:pPr lvl="1"/>
            <a:r>
              <a:rPr lang="en-GB" dirty="0" err="1"/>
              <a:t>Fourth</a:t>
            </a:r>
            <a:r>
              <a:rPr lang="en-GB" dirty="0"/>
              <a:t> </a:t>
            </a:r>
            <a:r>
              <a:rPr lang="en-GB" dirty="0" err="1"/>
              <a:t>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1670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C8BF7E7-EA2F-4FB0-A8E9-DE0E459267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err="1"/>
              <a:t>Click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title</a:t>
            </a:r>
            <a:endParaRPr lang="en-GB" dirty="0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C6EEBD8-9E4C-4A43-A97E-6A9AF63D0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D6F7FFCF-3DEB-4ED6-9544-44B674C36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Miljødirektoratet | Bunntekst (og sidetall aktiveres ved behov)</a:t>
            </a:r>
            <a:endParaRPr lang="en-GB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9866A652-F6F6-4991-93E3-8AD73DF5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Plassholder for bilde 11">
            <a:extLst>
              <a:ext uri="{FF2B5EF4-FFF2-40B4-BE49-F238E27FC236}">
                <a16:creationId xmlns:a16="http://schemas.microsoft.com/office/drawing/2014/main" id="{93E8DA3B-C3B7-4A30-9D79-97F08E96EB3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2151529"/>
            <a:ext cx="12190992" cy="4705904"/>
          </a:xfrm>
          <a:pattFill prst="wdUp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</p:spPr>
        <p:txBody>
          <a:bodyPr bIns="1152000" anchor="ctr" anchorCtr="1"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Drag and </a:t>
            </a:r>
            <a:r>
              <a:rPr lang="en-GB" dirty="0" err="1"/>
              <a:t>drop</a:t>
            </a:r>
            <a:r>
              <a:rPr lang="en-GB" dirty="0"/>
              <a:t> an image or </a:t>
            </a:r>
            <a:r>
              <a:rPr lang="en-GB" dirty="0" err="1"/>
              <a:t>click</a:t>
            </a:r>
            <a:r>
              <a:rPr lang="en-GB" dirty="0"/>
              <a:t> </a:t>
            </a:r>
            <a:r>
              <a:rPr lang="en-GB" dirty="0" err="1"/>
              <a:t>on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icon</a:t>
            </a:r>
            <a:r>
              <a:rPr lang="en-GB" dirty="0"/>
              <a:t>. </a:t>
            </a:r>
            <a:r>
              <a:rPr lang="en-GB" dirty="0" err="1"/>
              <a:t>Adjust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image </a:t>
            </a:r>
            <a:r>
              <a:rPr lang="en-GB" dirty="0" err="1"/>
              <a:t>on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Picture format tab &gt; Crop.</a:t>
            </a:r>
            <a:br>
              <a:rPr lang="en-GB" dirty="0"/>
            </a:br>
            <a:r>
              <a:rPr lang="en-GB" dirty="0" err="1"/>
              <a:t>When</a:t>
            </a:r>
            <a:r>
              <a:rPr lang="en-GB" dirty="0"/>
              <a:t> </a:t>
            </a:r>
            <a:r>
              <a:rPr lang="en-GB" dirty="0" err="1"/>
              <a:t>using</a:t>
            </a:r>
            <a:r>
              <a:rPr lang="en-GB" dirty="0"/>
              <a:t> images, it is </a:t>
            </a:r>
            <a:r>
              <a:rPr lang="en-GB" dirty="0" err="1"/>
              <a:t>important</a:t>
            </a:r>
            <a:r>
              <a:rPr lang="en-GB" dirty="0"/>
              <a:t> to </a:t>
            </a:r>
            <a:r>
              <a:rPr lang="en-GB" dirty="0" err="1"/>
              <a:t>choose</a:t>
            </a:r>
            <a:r>
              <a:rPr lang="en-GB" dirty="0"/>
              <a:t> images </a:t>
            </a:r>
            <a:r>
              <a:rPr lang="en-GB" dirty="0" err="1"/>
              <a:t>we</a:t>
            </a:r>
            <a:r>
              <a:rPr lang="en-GB" dirty="0"/>
              <a:t> </a:t>
            </a:r>
            <a:r>
              <a:rPr lang="en-GB" dirty="0" err="1"/>
              <a:t>are</a:t>
            </a:r>
            <a:r>
              <a:rPr lang="en-GB" dirty="0"/>
              <a:t> </a:t>
            </a:r>
            <a:r>
              <a:rPr lang="en-GB" dirty="0" err="1"/>
              <a:t>allowed</a:t>
            </a:r>
            <a:r>
              <a:rPr lang="en-GB" dirty="0"/>
              <a:t> to </a:t>
            </a:r>
            <a:r>
              <a:rPr lang="en-GB" dirty="0" err="1"/>
              <a:t>use</a:t>
            </a:r>
            <a:r>
              <a:rPr lang="en-GB" dirty="0"/>
              <a:t> and</a:t>
            </a:r>
            <a:br>
              <a:rPr lang="en-GB" dirty="0"/>
            </a:br>
            <a:r>
              <a:rPr lang="en-GB" dirty="0" err="1"/>
              <a:t>credit</a:t>
            </a:r>
            <a:r>
              <a:rPr lang="en-GB" dirty="0"/>
              <a:t> </a:t>
            </a:r>
            <a:r>
              <a:rPr lang="en-GB" dirty="0" err="1"/>
              <a:t>them</a:t>
            </a:r>
            <a:r>
              <a:rPr lang="en-GB" dirty="0"/>
              <a:t> </a:t>
            </a:r>
            <a:r>
              <a:rPr lang="en-GB" dirty="0" err="1"/>
              <a:t>correctly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Remember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photographers</a:t>
            </a:r>
            <a:r>
              <a:rPr lang="en-GB" dirty="0"/>
              <a:t> </a:t>
            </a:r>
            <a:r>
              <a:rPr lang="en-GB" dirty="0" err="1"/>
              <a:t>name</a:t>
            </a:r>
            <a:r>
              <a:rPr lang="en-GB" dirty="0"/>
              <a:t>, and </a:t>
            </a:r>
            <a:r>
              <a:rPr lang="en-GB" dirty="0" err="1"/>
              <a:t>select</a:t>
            </a:r>
            <a:r>
              <a:rPr lang="en-GB" dirty="0"/>
              <a:t> a visible </a:t>
            </a:r>
            <a:r>
              <a:rPr lang="en-GB" dirty="0" err="1"/>
              <a:t>text</a:t>
            </a:r>
            <a:r>
              <a:rPr lang="en-GB" dirty="0"/>
              <a:t> </a:t>
            </a:r>
            <a:r>
              <a:rPr lang="en-GB" dirty="0" err="1"/>
              <a:t>color</a:t>
            </a:r>
            <a:r>
              <a:rPr lang="en-GB" dirty="0"/>
              <a:t>.</a:t>
            </a:r>
          </a:p>
        </p:txBody>
      </p:sp>
      <p:sp>
        <p:nvSpPr>
          <p:cNvPr id="9" name="Plassholder for tekst 11">
            <a:extLst>
              <a:ext uri="{FF2B5EF4-FFF2-40B4-BE49-F238E27FC236}">
                <a16:creationId xmlns:a16="http://schemas.microsoft.com/office/drawing/2014/main" id="{9B09A4A1-615D-453B-94F3-1C1F5ED5BE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3414" y="6324596"/>
            <a:ext cx="4702174" cy="184666"/>
          </a:xfr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GB" dirty="0"/>
              <a:t>Photo: </a:t>
            </a:r>
            <a:r>
              <a:rPr lang="en-GB" dirty="0" err="1"/>
              <a:t>Photographer’s</a:t>
            </a:r>
            <a:r>
              <a:rPr lang="en-GB" dirty="0"/>
              <a:t> </a:t>
            </a:r>
            <a:r>
              <a:rPr lang="en-GB" dirty="0" err="1"/>
              <a:t>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0242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iz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CC6EEBD8-9E4C-4A43-A97E-6A9AF63D0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D6F7FFCF-3DEB-4ED6-9544-44B674C36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Miljødirektoratet | Bunntekst (og sidetall aktiveres ved behov)</a:t>
            </a:r>
            <a:endParaRPr lang="en-GB" dirty="0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9866A652-F6F6-4991-93E3-8AD73DF5D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Plassholder for bilde 11">
            <a:extLst>
              <a:ext uri="{FF2B5EF4-FFF2-40B4-BE49-F238E27FC236}">
                <a16:creationId xmlns:a16="http://schemas.microsoft.com/office/drawing/2014/main" id="{93E8DA3B-C3B7-4A30-9D79-97F08E96EB3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-1" y="0"/>
            <a:ext cx="12190992" cy="6857433"/>
          </a:xfrm>
          <a:pattFill prst="wdUp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</p:spPr>
        <p:txBody>
          <a:bodyPr bIns="1152000" anchor="ctr" anchorCtr="1"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 dirty="0"/>
              <a:t>Drag and </a:t>
            </a:r>
            <a:r>
              <a:rPr lang="en-GB" dirty="0" err="1"/>
              <a:t>drop</a:t>
            </a:r>
            <a:r>
              <a:rPr lang="en-GB" dirty="0"/>
              <a:t> an image or </a:t>
            </a:r>
            <a:r>
              <a:rPr lang="en-GB" dirty="0" err="1"/>
              <a:t>click</a:t>
            </a:r>
            <a:r>
              <a:rPr lang="en-GB" dirty="0"/>
              <a:t> </a:t>
            </a:r>
            <a:r>
              <a:rPr lang="en-GB" dirty="0" err="1"/>
              <a:t>on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icon</a:t>
            </a:r>
            <a:r>
              <a:rPr lang="en-GB" dirty="0"/>
              <a:t>. </a:t>
            </a:r>
            <a:r>
              <a:rPr lang="en-GB" dirty="0" err="1"/>
              <a:t>Adjust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image </a:t>
            </a:r>
            <a:r>
              <a:rPr lang="en-GB" dirty="0" err="1"/>
              <a:t>on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Picture format tab &gt; Crop.</a:t>
            </a:r>
            <a:br>
              <a:rPr lang="en-GB" dirty="0"/>
            </a:br>
            <a:r>
              <a:rPr lang="en-GB" dirty="0" err="1"/>
              <a:t>When</a:t>
            </a:r>
            <a:r>
              <a:rPr lang="en-GB" dirty="0"/>
              <a:t> </a:t>
            </a:r>
            <a:r>
              <a:rPr lang="en-GB" dirty="0" err="1"/>
              <a:t>using</a:t>
            </a:r>
            <a:r>
              <a:rPr lang="en-GB" dirty="0"/>
              <a:t> images, it is </a:t>
            </a:r>
            <a:r>
              <a:rPr lang="en-GB" dirty="0" err="1"/>
              <a:t>important</a:t>
            </a:r>
            <a:r>
              <a:rPr lang="en-GB" dirty="0"/>
              <a:t> to </a:t>
            </a:r>
            <a:r>
              <a:rPr lang="en-GB" dirty="0" err="1"/>
              <a:t>choose</a:t>
            </a:r>
            <a:r>
              <a:rPr lang="en-GB" dirty="0"/>
              <a:t> images </a:t>
            </a:r>
            <a:r>
              <a:rPr lang="en-GB" dirty="0" err="1"/>
              <a:t>we</a:t>
            </a:r>
            <a:r>
              <a:rPr lang="en-GB" dirty="0"/>
              <a:t> </a:t>
            </a:r>
            <a:r>
              <a:rPr lang="en-GB" dirty="0" err="1"/>
              <a:t>are</a:t>
            </a:r>
            <a:r>
              <a:rPr lang="en-GB" dirty="0"/>
              <a:t> </a:t>
            </a:r>
            <a:r>
              <a:rPr lang="en-GB" dirty="0" err="1"/>
              <a:t>allowed</a:t>
            </a:r>
            <a:r>
              <a:rPr lang="en-GB" dirty="0"/>
              <a:t> to </a:t>
            </a:r>
            <a:r>
              <a:rPr lang="en-GB" dirty="0" err="1"/>
              <a:t>use</a:t>
            </a:r>
            <a:r>
              <a:rPr lang="en-GB" dirty="0"/>
              <a:t> and</a:t>
            </a:r>
            <a:br>
              <a:rPr lang="en-GB" dirty="0"/>
            </a:br>
            <a:r>
              <a:rPr lang="en-GB" dirty="0" err="1"/>
              <a:t>credit</a:t>
            </a:r>
            <a:r>
              <a:rPr lang="en-GB" dirty="0"/>
              <a:t> </a:t>
            </a:r>
            <a:r>
              <a:rPr lang="en-GB" dirty="0" err="1"/>
              <a:t>them</a:t>
            </a:r>
            <a:r>
              <a:rPr lang="en-GB" dirty="0"/>
              <a:t> </a:t>
            </a:r>
            <a:r>
              <a:rPr lang="en-GB" dirty="0" err="1"/>
              <a:t>correctly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 err="1"/>
              <a:t>Remember</a:t>
            </a:r>
            <a:r>
              <a:rPr lang="en-GB" dirty="0"/>
              <a:t> to </a:t>
            </a:r>
            <a:r>
              <a:rPr lang="en-GB" dirty="0" err="1"/>
              <a:t>add</a:t>
            </a:r>
            <a:r>
              <a:rPr lang="en-GB" dirty="0"/>
              <a:t> </a:t>
            </a:r>
            <a:r>
              <a:rPr lang="en-GB" dirty="0" err="1"/>
              <a:t>the</a:t>
            </a:r>
            <a:r>
              <a:rPr lang="en-GB" dirty="0"/>
              <a:t> </a:t>
            </a:r>
            <a:r>
              <a:rPr lang="en-GB" dirty="0" err="1"/>
              <a:t>photographers</a:t>
            </a:r>
            <a:r>
              <a:rPr lang="en-GB" dirty="0"/>
              <a:t> </a:t>
            </a:r>
            <a:r>
              <a:rPr lang="en-GB" dirty="0" err="1"/>
              <a:t>name</a:t>
            </a:r>
            <a:r>
              <a:rPr lang="en-GB" dirty="0"/>
              <a:t>, and </a:t>
            </a:r>
            <a:r>
              <a:rPr lang="en-GB" dirty="0" err="1"/>
              <a:t>select</a:t>
            </a:r>
            <a:r>
              <a:rPr lang="en-GB" dirty="0"/>
              <a:t> a visible </a:t>
            </a:r>
            <a:r>
              <a:rPr lang="en-GB" dirty="0" err="1"/>
              <a:t>text</a:t>
            </a:r>
            <a:r>
              <a:rPr lang="en-GB" dirty="0"/>
              <a:t> </a:t>
            </a:r>
            <a:r>
              <a:rPr lang="en-GB" dirty="0" err="1"/>
              <a:t>color</a:t>
            </a:r>
            <a:r>
              <a:rPr lang="en-GB" dirty="0"/>
              <a:t>.</a:t>
            </a:r>
          </a:p>
        </p:txBody>
      </p:sp>
      <p:sp>
        <p:nvSpPr>
          <p:cNvPr id="9" name="Plassholder for tekst 11">
            <a:extLst>
              <a:ext uri="{FF2B5EF4-FFF2-40B4-BE49-F238E27FC236}">
                <a16:creationId xmlns:a16="http://schemas.microsoft.com/office/drawing/2014/main" id="{9B09A4A1-615D-453B-94F3-1C1F5ED5BE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3414" y="6324596"/>
            <a:ext cx="4702174" cy="184666"/>
          </a:xfr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en-GB" dirty="0"/>
              <a:t>Photo: </a:t>
            </a:r>
            <a:r>
              <a:rPr lang="en-GB" dirty="0" err="1"/>
              <a:t>Photographer’s</a:t>
            </a:r>
            <a:r>
              <a:rPr lang="en-GB" dirty="0"/>
              <a:t> </a:t>
            </a:r>
            <a:r>
              <a:rPr lang="en-GB" dirty="0" err="1"/>
              <a:t>name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3572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oolsToo_Slide" descr="ToolsToo_Slide">
            <a:extLst>
              <a:ext uri="{FF2B5EF4-FFF2-40B4-BE49-F238E27FC236}">
                <a16:creationId xmlns:a16="http://schemas.microsoft.com/office/drawing/2014/main" id="{E3830DF3-A46B-4A8E-A76B-828EE4FEE45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2283CEF9-ACFD-4105-B88C-EA9E21869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038" y="748902"/>
            <a:ext cx="9558337" cy="106024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BDBF4C4-75EC-42F9-8BBB-64AFCC55A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6036" y="2269864"/>
            <a:ext cx="9558337" cy="37487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Klikk for å redigere tekststiler i malen (Denne teksten kan være lang og gå over flere linjer</a:t>
            </a:r>
          </a:p>
          <a:p>
            <a:pPr lvl="1"/>
            <a:r>
              <a:rPr lang="en-GB" dirty="0"/>
              <a:t>Andre nivå</a:t>
            </a:r>
          </a:p>
          <a:p>
            <a:pPr lvl="2"/>
            <a:r>
              <a:rPr lang="en-GB" dirty="0"/>
              <a:t>Tredje nivå</a:t>
            </a:r>
          </a:p>
          <a:p>
            <a:pPr lvl="3"/>
            <a:r>
              <a:rPr lang="en-GB" dirty="0"/>
              <a:t>Fjerde nivå</a:t>
            </a:r>
          </a:p>
          <a:p>
            <a:pPr lvl="4"/>
            <a:r>
              <a:rPr lang="en-GB" dirty="0"/>
              <a:t>Femte nivå</a:t>
            </a:r>
          </a:p>
          <a:p>
            <a:pPr lvl="5"/>
            <a:r>
              <a:rPr lang="en-GB" dirty="0"/>
              <a:t>Sjette nivå</a:t>
            </a:r>
          </a:p>
          <a:p>
            <a:pPr lvl="6"/>
            <a:r>
              <a:rPr lang="en-GB" dirty="0"/>
              <a:t>Sjuende</a:t>
            </a:r>
          </a:p>
          <a:p>
            <a:pPr lvl="7"/>
            <a:r>
              <a:rPr lang="en-GB" dirty="0"/>
              <a:t>Åttende</a:t>
            </a:r>
          </a:p>
          <a:p>
            <a:pPr lvl="8"/>
            <a:r>
              <a:rPr lang="en-GB" dirty="0"/>
              <a:t>Niende</a:t>
            </a:r>
          </a:p>
          <a:p>
            <a:pPr lvl="8"/>
            <a:endParaRPr lang="en-GB" dirty="0"/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A3BEE60-1539-4A27-957B-B046C9631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08369" y="6339478"/>
            <a:ext cx="1066003" cy="1846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ECC111E-ADA3-494F-9068-C3269936F6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16035" y="6339478"/>
            <a:ext cx="6145200" cy="1846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Norwegian Environment </a:t>
            </a:r>
            <a:r>
              <a:rPr lang="en-GB" dirty="0" err="1"/>
              <a:t>Agency</a:t>
            </a:r>
            <a:r>
              <a:rPr lang="en-GB" dirty="0"/>
              <a:t> | </a:t>
            </a:r>
            <a:r>
              <a:rPr lang="en-GB" dirty="0" err="1"/>
              <a:t>Footer</a:t>
            </a:r>
            <a:r>
              <a:rPr lang="en-GB" dirty="0"/>
              <a:t> (and </a:t>
            </a:r>
            <a:r>
              <a:rPr lang="en-GB" dirty="0" err="1"/>
              <a:t>page</a:t>
            </a:r>
            <a:r>
              <a:rPr lang="en-GB" dirty="0"/>
              <a:t> </a:t>
            </a:r>
            <a:r>
              <a:rPr lang="en-GB" dirty="0" err="1"/>
              <a:t>number</a:t>
            </a:r>
            <a:r>
              <a:rPr lang="en-GB" dirty="0"/>
              <a:t> </a:t>
            </a:r>
            <a:r>
              <a:rPr lang="en-GB" dirty="0" err="1"/>
              <a:t>activated</a:t>
            </a:r>
            <a:r>
              <a:rPr lang="en-GB" dirty="0"/>
              <a:t> as </a:t>
            </a:r>
            <a:r>
              <a:rPr lang="en-GB" dirty="0" err="1"/>
              <a:t>needed</a:t>
            </a:r>
            <a:r>
              <a:rPr lang="en-GB" dirty="0"/>
              <a:t>)</a:t>
            </a:r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60A7CBE6-A0BB-4DE3-84FC-48E3B46F1B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08000" y="6339478"/>
            <a:ext cx="655638" cy="1846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3D61130-58D0-43D7-8061-E70424BE4C61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12" name="Symbol">
            <a:extLst>
              <a:ext uri="{FF2B5EF4-FFF2-40B4-BE49-F238E27FC236}">
                <a16:creationId xmlns:a16="http://schemas.microsoft.com/office/drawing/2014/main" id="{3720D3CD-69C6-4E02-831C-DC924E83278C}"/>
              </a:ext>
            </a:extLst>
          </p:cNvPr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357678" y="6181081"/>
            <a:ext cx="328704" cy="32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1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54" r:id="rId10"/>
    <p:sldLayoutId id="2147483655" r:id="rId11"/>
    <p:sldLayoutId id="2147483667" r:id="rId12"/>
    <p:sldLayoutId id="2147483668" r:id="rId13"/>
    <p:sldLayoutId id="2147483663" r:id="rId14"/>
    <p:sldLayoutId id="2147483664" r:id="rId15"/>
    <p:sldLayoutId id="2147483666" r:id="rId16"/>
    <p:sldLayoutId id="2147483665" r:id="rId17"/>
    <p:sldLayoutId id="2147483669" r:id="rId18"/>
    <p:sldLayoutId id="2147483670" r:id="rId19"/>
    <p:sldLayoutId id="2147483671" r:id="rId20"/>
    <p:sldLayoutId id="2147483672" r:id="rId21"/>
  </p:sldLayoutIdLst>
  <p:hf sldNum="0" hdr="0" ftr="0" dt="0"/>
  <p:txStyles>
    <p:titleStyle>
      <a:lvl1pPr algn="l" defTabSz="914400" rtl="0" eaLnBrk="1" latinLnBrk="0" hangingPunct="1">
        <a:lnSpc>
          <a:spcPts val="46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3000"/>
        </a:lnSpc>
        <a:spcBef>
          <a:spcPts val="2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6pPr>
      <a:lvl7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7pPr>
      <a:lvl8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8pPr>
      <a:lvl9pPr marL="442800" indent="-205200" algn="l" defTabSz="914400" rtl="0" eaLnBrk="1" latinLnBrk="0" hangingPunct="1">
        <a:lnSpc>
          <a:spcPts val="3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0" userDrawn="1">
          <p15:clr>
            <a:srgbClr val="F26B43"/>
          </p15:clr>
        </p15:guide>
        <p15:guide id="2" pos="320" userDrawn="1">
          <p15:clr>
            <a:srgbClr val="F26B43"/>
          </p15:clr>
        </p15:guide>
        <p15:guide id="3" pos="7358" userDrawn="1">
          <p15:clr>
            <a:srgbClr val="F26B43"/>
          </p15:clr>
        </p15:guide>
        <p15:guide id="4" orient="horz" pos="3998" userDrawn="1">
          <p15:clr>
            <a:srgbClr val="F26B43"/>
          </p15:clr>
        </p15:guide>
        <p15:guide id="6" pos="3888" userDrawn="1">
          <p15:clr>
            <a:srgbClr val="F26B43"/>
          </p15:clr>
        </p15:guide>
        <p15:guide id="7" orient="horz" pos="2111" userDrawn="1">
          <p15:clr>
            <a:srgbClr val="F26B43"/>
          </p15:clr>
        </p15:guide>
        <p15:guide id="8" orient="horz" pos="2207" userDrawn="1">
          <p15:clr>
            <a:srgbClr val="F26B43"/>
          </p15:clr>
        </p15:guide>
        <p15:guide id="9" pos="3791" userDrawn="1">
          <p15:clr>
            <a:srgbClr val="F26B43"/>
          </p15:clr>
        </p15:guide>
        <p15:guide id="10" pos="733" userDrawn="1">
          <p15:clr>
            <a:srgbClr val="C35EA4"/>
          </p15:clr>
        </p15:guide>
        <p15:guide id="11" pos="829" userDrawn="1">
          <p15:clr>
            <a:srgbClr val="C35EA4"/>
          </p15:clr>
        </p15:guide>
        <p15:guide id="12" pos="1242" userDrawn="1">
          <p15:clr>
            <a:srgbClr val="C35EA4"/>
          </p15:clr>
        </p15:guide>
        <p15:guide id="13" pos="1338" userDrawn="1">
          <p15:clr>
            <a:srgbClr val="C35EA4"/>
          </p15:clr>
        </p15:guide>
        <p15:guide id="14" pos="1753" userDrawn="1">
          <p15:clr>
            <a:srgbClr val="C35EA4"/>
          </p15:clr>
        </p15:guide>
        <p15:guide id="15" pos="1849" userDrawn="1">
          <p15:clr>
            <a:srgbClr val="C35EA4"/>
          </p15:clr>
        </p15:guide>
        <p15:guide id="16" pos="2263" userDrawn="1">
          <p15:clr>
            <a:srgbClr val="C35EA4"/>
          </p15:clr>
        </p15:guide>
        <p15:guide id="17" pos="2359" userDrawn="1">
          <p15:clr>
            <a:srgbClr val="C35EA4"/>
          </p15:clr>
        </p15:guide>
        <p15:guide id="18" pos="2771" userDrawn="1">
          <p15:clr>
            <a:srgbClr val="C35EA4"/>
          </p15:clr>
        </p15:guide>
        <p15:guide id="19" pos="2867" userDrawn="1">
          <p15:clr>
            <a:srgbClr val="C35EA4"/>
          </p15:clr>
        </p15:guide>
        <p15:guide id="20" pos="3284" userDrawn="1">
          <p15:clr>
            <a:srgbClr val="C35EA4"/>
          </p15:clr>
        </p15:guide>
        <p15:guide id="21" pos="3378" userDrawn="1">
          <p15:clr>
            <a:srgbClr val="C35EA4"/>
          </p15:clr>
        </p15:guide>
        <p15:guide id="22" pos="4300" userDrawn="1">
          <p15:clr>
            <a:srgbClr val="C35EA4"/>
          </p15:clr>
        </p15:guide>
        <p15:guide id="23" pos="4396" userDrawn="1">
          <p15:clr>
            <a:srgbClr val="C35EA4"/>
          </p15:clr>
        </p15:guide>
        <p15:guide id="24" pos="4811" userDrawn="1">
          <p15:clr>
            <a:srgbClr val="C35EA4"/>
          </p15:clr>
        </p15:guide>
        <p15:guide id="25" pos="4907" userDrawn="1">
          <p15:clr>
            <a:srgbClr val="C35EA4"/>
          </p15:clr>
        </p15:guide>
        <p15:guide id="26" pos="5319" userDrawn="1">
          <p15:clr>
            <a:srgbClr val="C35EA4"/>
          </p15:clr>
        </p15:guide>
        <p15:guide id="27" pos="5416" userDrawn="1">
          <p15:clr>
            <a:srgbClr val="C35EA4"/>
          </p15:clr>
        </p15:guide>
        <p15:guide id="28" pos="5830" userDrawn="1">
          <p15:clr>
            <a:srgbClr val="C35EA4"/>
          </p15:clr>
        </p15:guide>
        <p15:guide id="29" pos="5926" userDrawn="1">
          <p15:clr>
            <a:srgbClr val="C35EA4"/>
          </p15:clr>
        </p15:guide>
        <p15:guide id="30" pos="6339" userDrawn="1">
          <p15:clr>
            <a:srgbClr val="C35EA4"/>
          </p15:clr>
        </p15:guide>
        <p15:guide id="31" pos="6435" userDrawn="1">
          <p15:clr>
            <a:srgbClr val="C35EA4"/>
          </p15:clr>
        </p15:guide>
        <p15:guide id="32" pos="6850" userDrawn="1">
          <p15:clr>
            <a:srgbClr val="C35EA4"/>
          </p15:clr>
        </p15:guide>
        <p15:guide id="33" pos="6946" userDrawn="1">
          <p15:clr>
            <a:srgbClr val="C35EA4"/>
          </p15:clr>
        </p15:guide>
        <p15:guide id="34" orient="horz" pos="697" userDrawn="1">
          <p15:clr>
            <a:srgbClr val="C35EA4"/>
          </p15:clr>
        </p15:guide>
        <p15:guide id="35" orient="horz" pos="599" userDrawn="1">
          <p15:clr>
            <a:srgbClr val="C35EA4"/>
          </p15:clr>
        </p15:guide>
        <p15:guide id="36" orient="horz" pos="979" userDrawn="1">
          <p15:clr>
            <a:srgbClr val="C35EA4"/>
          </p15:clr>
        </p15:guide>
        <p15:guide id="37" orient="horz" pos="1074" userDrawn="1">
          <p15:clr>
            <a:srgbClr val="C35EA4"/>
          </p15:clr>
        </p15:guide>
        <p15:guide id="38" orient="horz" pos="1357" userDrawn="1">
          <p15:clr>
            <a:srgbClr val="C35EA4"/>
          </p15:clr>
        </p15:guide>
        <p15:guide id="39" orient="horz" pos="1453" userDrawn="1">
          <p15:clr>
            <a:srgbClr val="C35EA4"/>
          </p15:clr>
        </p15:guide>
        <p15:guide id="40" orient="horz" pos="1733" userDrawn="1">
          <p15:clr>
            <a:srgbClr val="C35EA4"/>
          </p15:clr>
        </p15:guide>
        <p15:guide id="41" orient="horz" pos="1829" userDrawn="1">
          <p15:clr>
            <a:srgbClr val="C35EA4"/>
          </p15:clr>
        </p15:guide>
        <p15:guide id="42" orient="horz" pos="2489" userDrawn="1">
          <p15:clr>
            <a:srgbClr val="C35EA4"/>
          </p15:clr>
        </p15:guide>
        <p15:guide id="43" orient="horz" pos="2585" userDrawn="1">
          <p15:clr>
            <a:srgbClr val="C35EA4"/>
          </p15:clr>
        </p15:guide>
        <p15:guide id="44" orient="horz" pos="2866" userDrawn="1">
          <p15:clr>
            <a:srgbClr val="C35EA4"/>
          </p15:clr>
        </p15:guide>
        <p15:guide id="45" orient="horz" pos="2961" userDrawn="1">
          <p15:clr>
            <a:srgbClr val="C35EA4"/>
          </p15:clr>
        </p15:guide>
        <p15:guide id="46" orient="horz" pos="3244" userDrawn="1">
          <p15:clr>
            <a:srgbClr val="C35EA4"/>
          </p15:clr>
        </p15:guide>
        <p15:guide id="47" orient="horz" pos="3340" userDrawn="1">
          <p15:clr>
            <a:srgbClr val="C35EA4"/>
          </p15:clr>
        </p15:guide>
        <p15:guide id="48" orient="horz" pos="3622" userDrawn="1">
          <p15:clr>
            <a:srgbClr val="C35EA4"/>
          </p15:clr>
        </p15:guide>
        <p15:guide id="49" orient="horz" pos="3718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gnvald/mes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7">
            <a:extLst>
              <a:ext uri="{FF2B5EF4-FFF2-40B4-BE49-F238E27FC236}">
                <a16:creationId xmlns:a16="http://schemas.microsoft.com/office/drawing/2014/main" id="{76DD648C-2CA8-40A6-A55A-086ED24E3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038" y="748902"/>
            <a:ext cx="9558337" cy="1060242"/>
          </a:xfrm>
        </p:spPr>
        <p:txBody>
          <a:bodyPr anchor="t">
            <a:normAutofit/>
          </a:bodyPr>
          <a:lstStyle/>
          <a:p>
            <a:r>
              <a:rPr lang="en-GB" dirty="0"/>
              <a:t>MESA – upgrade</a:t>
            </a:r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78B9B7E4-A9CA-815B-6C87-CF6E86C764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" r="1"/>
          <a:stretch/>
        </p:blipFill>
        <p:spPr>
          <a:xfrm>
            <a:off x="304800" y="2127851"/>
            <a:ext cx="6259332" cy="42890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Bilde 11">
            <a:extLst>
              <a:ext uri="{FF2B5EF4-FFF2-40B4-BE49-F238E27FC236}">
                <a16:creationId xmlns:a16="http://schemas.microsoft.com/office/drawing/2014/main" id="{38F61A04-11DF-82F8-6837-FA178560D3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67" r="25903"/>
          <a:stretch/>
        </p:blipFill>
        <p:spPr>
          <a:xfrm>
            <a:off x="7212200" y="761219"/>
            <a:ext cx="4675000" cy="581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Plassholder for tekst 13">
            <a:extLst>
              <a:ext uri="{FF2B5EF4-FFF2-40B4-BE49-F238E27FC236}">
                <a16:creationId xmlns:a16="http://schemas.microsoft.com/office/drawing/2014/main" id="{00A449E2-35BF-15A7-AA1F-D080A623E0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079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mesa_4.0.0 alpha overview">
            <a:hlinkClick r:id="" action="ppaction://media"/>
            <a:extLst>
              <a:ext uri="{FF2B5EF4-FFF2-40B4-BE49-F238E27FC236}">
                <a16:creationId xmlns:a16="http://schemas.microsoft.com/office/drawing/2014/main" id="{EEFE0EBF-5E6D-7640-A4C8-0188B57036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41624" b="21190"/>
          <a:stretch/>
        </p:blipFill>
        <p:spPr>
          <a:xfrm>
            <a:off x="1480930" y="0"/>
            <a:ext cx="9030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51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9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1FF8109-DFD5-5299-F3E1-067BDD724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2E22389-36D5-DD34-2C45-E0D5E6FA8235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D012E220-CB1D-8518-5CBB-4B24E8EC0A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E7C4D5DD-F0AD-8D0C-40EC-B029CF6A34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0F03FBE4-35BF-527E-A3C5-1BC3DC047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44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93CE3DB-FCD1-5381-F35D-CEC4568F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2200" y="748902"/>
            <a:ext cx="5508625" cy="1047624"/>
          </a:xfrm>
        </p:spPr>
        <p:txBody>
          <a:bodyPr anchor="t">
            <a:normAutofit/>
          </a:bodyPr>
          <a:lstStyle/>
          <a:p>
            <a:r>
              <a:rPr lang="nb-NO" dirty="0"/>
              <a:t>For </a:t>
            </a:r>
            <a:r>
              <a:rPr lang="nb-NO" dirty="0" err="1"/>
              <a:t>the</a:t>
            </a:r>
            <a:r>
              <a:rPr lang="nb-NO" dirty="0"/>
              <a:t> nerds…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C762296-9F3A-3532-1F6A-249554E7CF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6321163"/>
            <a:ext cx="4702174" cy="184666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lassholder for innhold 7">
            <a:extLst>
              <a:ext uri="{FF2B5EF4-FFF2-40B4-BE49-F238E27FC236}">
                <a16:creationId xmlns:a16="http://schemas.microsoft.com/office/drawing/2014/main" id="{4CF1ED54-EA6A-066C-7903-8C2DB4E8495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/>
        </p:blipFill>
        <p:spPr>
          <a:xfrm>
            <a:off x="-1" y="1244951"/>
            <a:ext cx="5746751" cy="4367531"/>
          </a:xfrm>
          <a:prstGeom prst="rect">
            <a:avLst/>
          </a:prstGeom>
          <a:noFill/>
          <a:ln>
            <a:noFill/>
          </a:ln>
          <a:effectLst>
            <a:softEdge rad="112500"/>
          </a:effectLst>
        </p:spPr>
      </p:pic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0B702D0-2072-7F8F-B6C5-E651D63C241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1949" y="2269864"/>
            <a:ext cx="5498876" cy="3748745"/>
          </a:xfrm>
        </p:spPr>
        <p:txBody>
          <a:bodyPr>
            <a:normAutofit fontScale="92500"/>
          </a:bodyPr>
          <a:lstStyle/>
          <a:p>
            <a:r>
              <a:rPr lang="nb-NO" dirty="0"/>
              <a:t>Programming </a:t>
            </a:r>
            <a:r>
              <a:rPr lang="nb-NO" dirty="0" err="1"/>
              <a:t>language</a:t>
            </a:r>
            <a:r>
              <a:rPr lang="nb-NO" dirty="0"/>
              <a:t> is Python 3.11</a:t>
            </a:r>
          </a:p>
          <a:p>
            <a:r>
              <a:rPr lang="nb-NO" dirty="0"/>
              <a:t>5000 lines of </a:t>
            </a:r>
            <a:r>
              <a:rPr lang="nb-NO" dirty="0" err="1"/>
              <a:t>code</a:t>
            </a:r>
            <a:endParaRPr lang="nb-NO" dirty="0"/>
          </a:p>
          <a:p>
            <a:r>
              <a:rPr lang="nb-NO" dirty="0" err="1"/>
              <a:t>Many</a:t>
            </a:r>
            <a:r>
              <a:rPr lang="nb-NO" dirty="0"/>
              <a:t> </a:t>
            </a:r>
            <a:r>
              <a:rPr lang="nb-NO" dirty="0" err="1"/>
              <a:t>libraries</a:t>
            </a:r>
            <a:r>
              <a:rPr lang="nb-NO" dirty="0"/>
              <a:t> (</a:t>
            </a:r>
            <a:r>
              <a:rPr lang="nb-NO" dirty="0" err="1"/>
              <a:t>predefined</a:t>
            </a:r>
            <a:r>
              <a:rPr lang="nb-NO" dirty="0"/>
              <a:t> </a:t>
            </a:r>
            <a:r>
              <a:rPr lang="nb-NO" dirty="0" err="1"/>
              <a:t>resources</a:t>
            </a:r>
            <a:r>
              <a:rPr lang="nb-NO" dirty="0"/>
              <a:t>)</a:t>
            </a:r>
          </a:p>
          <a:p>
            <a:r>
              <a:rPr lang="nb-NO" dirty="0" err="1"/>
              <a:t>Can</a:t>
            </a:r>
            <a:r>
              <a:rPr lang="nb-NO" dirty="0"/>
              <a:t> be used </a:t>
            </a:r>
            <a:r>
              <a:rPr lang="nb-NO" dirty="0" err="1"/>
              <a:t>on</a:t>
            </a:r>
            <a:r>
              <a:rPr lang="nb-NO" dirty="0"/>
              <a:t> Windows, Linux and MacOS</a:t>
            </a:r>
          </a:p>
          <a:p>
            <a:r>
              <a:rPr lang="nb-NO" dirty="0" err="1"/>
              <a:t>Made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a </a:t>
            </a:r>
            <a:r>
              <a:rPr lang="nb-NO" dirty="0" err="1"/>
              <a:t>little</a:t>
            </a:r>
            <a:r>
              <a:rPr lang="nb-NO" dirty="0"/>
              <a:t> </a:t>
            </a:r>
            <a:r>
              <a:rPr lang="nb-NO" dirty="0" err="1"/>
              <a:t>help</a:t>
            </a:r>
            <a:r>
              <a:rPr lang="nb-NO" dirty="0"/>
              <a:t> from </a:t>
            </a:r>
            <a:r>
              <a:rPr lang="nb-NO" dirty="0" err="1"/>
              <a:t>ChatGPT</a:t>
            </a:r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01340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A9501D8A-CA8A-B595-A597-7BDDDDB8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Lines -&gt; segments - I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04F8F75E-828D-599D-CCE0-E11EC9B0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Segments in part </a:t>
            </a:r>
            <a:r>
              <a:rPr lang="nb-NO" dirty="0" err="1"/>
              <a:t>answers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challenge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coastal</a:t>
            </a:r>
            <a:r>
              <a:rPr lang="nb-NO" dirty="0"/>
              <a:t> </a:t>
            </a:r>
            <a:r>
              <a:rPr lang="nb-NO" dirty="0" err="1"/>
              <a:t>administration</a:t>
            </a:r>
            <a:r>
              <a:rPr lang="nb-NO" dirty="0"/>
              <a:t> gave us.</a:t>
            </a:r>
          </a:p>
          <a:p>
            <a:r>
              <a:rPr lang="nb-NO" dirty="0"/>
              <a:t>Lines </a:t>
            </a:r>
            <a:r>
              <a:rPr lang="nb-NO" dirty="0" err="1"/>
              <a:t>imported</a:t>
            </a:r>
            <a:r>
              <a:rPr lang="nb-NO" dirty="0"/>
              <a:t> to </a:t>
            </a:r>
            <a:r>
              <a:rPr lang="nb-NO" dirty="0" err="1"/>
              <a:t>the</a:t>
            </a:r>
            <a:r>
              <a:rPr lang="nb-NO" dirty="0"/>
              <a:t> system </a:t>
            </a:r>
            <a:r>
              <a:rPr lang="nb-NO" dirty="0" err="1"/>
              <a:t>are</a:t>
            </a:r>
            <a:r>
              <a:rPr lang="nb-NO" dirty="0"/>
              <a:t> </a:t>
            </a:r>
            <a:r>
              <a:rPr lang="nb-NO" dirty="0" err="1"/>
              <a:t>buffered</a:t>
            </a:r>
            <a:r>
              <a:rPr lang="nb-NO" dirty="0"/>
              <a:t> and </a:t>
            </a:r>
            <a:r>
              <a:rPr lang="nb-NO" dirty="0" err="1"/>
              <a:t>segmented</a:t>
            </a:r>
            <a:r>
              <a:rPr lang="nb-NO" dirty="0"/>
              <a:t>.</a:t>
            </a:r>
          </a:p>
          <a:p>
            <a:r>
              <a:rPr lang="nb-NO" dirty="0" err="1"/>
              <a:t>Their</a:t>
            </a:r>
            <a:r>
              <a:rPr lang="nb-NO" dirty="0"/>
              <a:t> </a:t>
            </a:r>
            <a:r>
              <a:rPr lang="nb-NO" dirty="0" err="1"/>
              <a:t>default</a:t>
            </a:r>
            <a:r>
              <a:rPr lang="nb-NO" dirty="0"/>
              <a:t> </a:t>
            </a:r>
            <a:r>
              <a:rPr lang="nb-NO" dirty="0" err="1"/>
              <a:t>sizes</a:t>
            </a:r>
            <a:r>
              <a:rPr lang="nb-NO" dirty="0"/>
              <a:t> </a:t>
            </a:r>
            <a:r>
              <a:rPr lang="nb-NO" dirty="0" err="1"/>
              <a:t>are</a:t>
            </a:r>
            <a:r>
              <a:rPr lang="nb-NO" dirty="0"/>
              <a:t> </a:t>
            </a:r>
            <a:r>
              <a:rPr lang="nb-NO" dirty="0" err="1"/>
              <a:t>defined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config.ini-file. </a:t>
            </a:r>
            <a:r>
              <a:rPr lang="nb-NO" dirty="0" err="1"/>
              <a:t>But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edit</a:t>
            </a:r>
            <a:r>
              <a:rPr lang="nb-NO" dirty="0"/>
              <a:t> </a:t>
            </a:r>
            <a:r>
              <a:rPr lang="nb-NO" dirty="0" err="1"/>
              <a:t>their</a:t>
            </a:r>
            <a:r>
              <a:rPr lang="nb-NO" dirty="0"/>
              <a:t> </a:t>
            </a:r>
            <a:r>
              <a:rPr lang="nb-NO" dirty="0" err="1"/>
              <a:t>sizes</a:t>
            </a:r>
            <a:r>
              <a:rPr lang="nb-NO" dirty="0"/>
              <a:t> from </a:t>
            </a:r>
            <a:r>
              <a:rPr lang="nb-NO" dirty="0" err="1"/>
              <a:t>within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program </a:t>
            </a:r>
            <a:r>
              <a:rPr lang="nb-NO" dirty="0" err="1"/>
              <a:t>when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are</a:t>
            </a:r>
            <a:r>
              <a:rPr lang="nb-NO" dirty="0"/>
              <a:t> «</a:t>
            </a:r>
            <a:r>
              <a:rPr lang="nb-NO" dirty="0" err="1"/>
              <a:t>Work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lines»</a:t>
            </a:r>
          </a:p>
          <a:p>
            <a:r>
              <a:rPr lang="nb-NO" dirty="0"/>
              <a:t>The </a:t>
            </a:r>
            <a:r>
              <a:rPr lang="nb-NO" dirty="0" err="1"/>
              <a:t>result</a:t>
            </a:r>
            <a:r>
              <a:rPr lang="nb-NO" dirty="0"/>
              <a:t> is </a:t>
            </a:r>
            <a:r>
              <a:rPr lang="nb-NO" dirty="0" err="1"/>
              <a:t>pretty</a:t>
            </a:r>
            <a:r>
              <a:rPr lang="nb-NO" dirty="0"/>
              <a:t> </a:t>
            </a:r>
            <a:r>
              <a:rPr lang="nb-NO" dirty="0" err="1"/>
              <a:t>much</a:t>
            </a:r>
            <a:r>
              <a:rPr lang="nb-NO" dirty="0"/>
              <a:t> like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geocodes</a:t>
            </a:r>
            <a:r>
              <a:rPr lang="nb-N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3390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16D33405-7746-AD38-FD21-5614C0937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E34FC8B-CED0-B361-2A27-E14E1F3C96D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45F1DFEE-FFA6-7B90-96DF-74ACCDA522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B8CB026E-F019-F948-BB85-9F7A409287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86092F16-2F9F-B58E-0FA6-17C2CC387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716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A9501D8A-CA8A-B595-A597-7BDDDDB8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Lines -&gt; segments - II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04F8F75E-828D-599D-CCE0-E11EC9B0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Note </a:t>
            </a:r>
            <a:r>
              <a:rPr lang="nb-NO" dirty="0" err="1"/>
              <a:t>how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grid </a:t>
            </a:r>
            <a:r>
              <a:rPr lang="nb-NO" dirty="0" err="1"/>
              <a:t>cells</a:t>
            </a:r>
            <a:r>
              <a:rPr lang="nb-NO" dirty="0"/>
              <a:t> </a:t>
            </a:r>
            <a:r>
              <a:rPr lang="nb-NO" dirty="0" err="1"/>
              <a:t>generalise</a:t>
            </a:r>
            <a:r>
              <a:rPr lang="nb-NO" dirty="0"/>
              <a:t> more </a:t>
            </a:r>
            <a:r>
              <a:rPr lang="nb-NO" dirty="0" err="1"/>
              <a:t>than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line segments.</a:t>
            </a:r>
          </a:p>
          <a:p>
            <a:r>
              <a:rPr lang="nb-NO" dirty="0"/>
              <a:t>Used </a:t>
            </a:r>
            <a:r>
              <a:rPr lang="nb-NO" dirty="0" err="1"/>
              <a:t>along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coastline</a:t>
            </a:r>
            <a:r>
              <a:rPr lang="nb-NO" dirty="0"/>
              <a:t>, at </a:t>
            </a:r>
            <a:r>
              <a:rPr lang="nb-NO" dirty="0" err="1"/>
              <a:t>the</a:t>
            </a:r>
            <a:r>
              <a:rPr lang="nb-NO" dirty="0"/>
              <a:t> right segment </a:t>
            </a:r>
            <a:r>
              <a:rPr lang="nb-NO" dirty="0" err="1"/>
              <a:t>size</a:t>
            </a:r>
            <a:r>
              <a:rPr lang="nb-NO" dirty="0"/>
              <a:t>, </a:t>
            </a:r>
            <a:r>
              <a:rPr lang="nb-NO" dirty="0" err="1"/>
              <a:t>they</a:t>
            </a:r>
            <a:r>
              <a:rPr lang="nb-NO" dirty="0"/>
              <a:t> </a:t>
            </a:r>
            <a:r>
              <a:rPr lang="nb-NO" dirty="0" err="1"/>
              <a:t>could</a:t>
            </a:r>
            <a:r>
              <a:rPr lang="nb-NO" dirty="0"/>
              <a:t> be a </a:t>
            </a:r>
            <a:r>
              <a:rPr lang="nb-NO" dirty="0" err="1"/>
              <a:t>good</a:t>
            </a:r>
            <a:r>
              <a:rPr lang="nb-NO" dirty="0"/>
              <a:t> </a:t>
            </a:r>
            <a:r>
              <a:rPr lang="nb-NO" dirty="0" err="1"/>
              <a:t>illustration</a:t>
            </a:r>
            <a:r>
              <a:rPr lang="nb-NO" dirty="0"/>
              <a:t>.</a:t>
            </a:r>
          </a:p>
          <a:p>
            <a:r>
              <a:rPr lang="nb-NO" dirty="0"/>
              <a:t>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example</a:t>
            </a:r>
            <a:r>
              <a:rPr lang="nb-NO" dirty="0"/>
              <a:t> used </a:t>
            </a:r>
            <a:r>
              <a:rPr lang="nb-NO" dirty="0" err="1"/>
              <a:t>here</a:t>
            </a:r>
            <a:r>
              <a:rPr lang="nb-NO" dirty="0"/>
              <a:t> I have </a:t>
            </a:r>
            <a:r>
              <a:rPr lang="nb-NO" dirty="0" err="1"/>
              <a:t>only</a:t>
            </a:r>
            <a:r>
              <a:rPr lang="nb-NO" dirty="0"/>
              <a:t> used a river as a line.</a:t>
            </a:r>
          </a:p>
        </p:txBody>
      </p:sp>
    </p:spTree>
    <p:extLst>
      <p:ext uri="{BB962C8B-B14F-4D97-AF65-F5344CB8AC3E}">
        <p14:creationId xmlns:p14="http://schemas.microsoft.com/office/powerpoint/2010/main" val="3741966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5552F74-A88B-79AB-E63B-396C2464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B79B1FD-A61C-74D3-AC52-0DBE7788A520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12F999B3-1A29-8683-E196-77BADB6B35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21BC0104-81EE-7924-8733-C33AF5E251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63322649-2329-8FC8-77A0-9E08531218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800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A9501D8A-CA8A-B595-A597-7BDDDDB8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Grid </a:t>
            </a:r>
            <a:r>
              <a:rPr lang="nb-NO" dirty="0" err="1"/>
              <a:t>cells</a:t>
            </a:r>
            <a:r>
              <a:rPr lang="nb-NO" dirty="0"/>
              <a:t> and lines</a:t>
            </a:r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04F8F75E-828D-599D-CCE0-E11EC9B0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Could</a:t>
            </a:r>
            <a:r>
              <a:rPr lang="nb-NO" dirty="0"/>
              <a:t> be </a:t>
            </a:r>
            <a:r>
              <a:rPr lang="nb-NO" dirty="0" err="1"/>
              <a:t>combined</a:t>
            </a:r>
            <a:r>
              <a:rPr lang="nb-NO" dirty="0"/>
              <a:t> like </a:t>
            </a:r>
            <a:r>
              <a:rPr lang="nb-NO" dirty="0" err="1"/>
              <a:t>shown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next</a:t>
            </a:r>
            <a:r>
              <a:rPr lang="nb-NO" dirty="0"/>
              <a:t> </a:t>
            </a:r>
            <a:r>
              <a:rPr lang="nb-NO" dirty="0" err="1"/>
              <a:t>map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2523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F837B49-8999-7EB9-EB4D-055E50164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C47495B-768E-73B7-3CE9-6820CB68B98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5BA2C609-FDD6-B64A-3EC8-0D6D755B0F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6FDD6EEB-7388-856A-6A21-4EF26BE958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B9B799FB-0673-45E0-205D-A5D5B58D9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473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A9501D8A-CA8A-B595-A597-7BDDDDB8E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Grid </a:t>
            </a:r>
            <a:r>
              <a:rPr lang="nb-NO" dirty="0" err="1"/>
              <a:t>cells</a:t>
            </a:r>
            <a:r>
              <a:rPr lang="nb-NO" dirty="0"/>
              <a:t> and lines </a:t>
            </a:r>
            <a:r>
              <a:rPr lang="nb-NO" dirty="0" err="1"/>
              <a:t>atlases</a:t>
            </a:r>
            <a:endParaRPr lang="nb-NO" dirty="0"/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04F8F75E-828D-599D-CCE0-E11EC9B0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QGIS is </a:t>
            </a:r>
            <a:r>
              <a:rPr lang="nb-NO" dirty="0" err="1"/>
              <a:t>set</a:t>
            </a:r>
            <a:r>
              <a:rPr lang="nb-NO" dirty="0"/>
              <a:t> up to support </a:t>
            </a:r>
            <a:r>
              <a:rPr lang="nb-NO" dirty="0" err="1"/>
              <a:t>atlases</a:t>
            </a:r>
            <a:r>
              <a:rPr lang="nb-NO" dirty="0"/>
              <a:t> for </a:t>
            </a:r>
            <a:r>
              <a:rPr lang="nb-NO" dirty="0" err="1"/>
              <a:t>both</a:t>
            </a:r>
            <a:r>
              <a:rPr lang="nb-NO" dirty="0"/>
              <a:t> line segments and </a:t>
            </a:r>
            <a:r>
              <a:rPr lang="nb-NO" dirty="0" err="1"/>
              <a:t>atlases</a:t>
            </a:r>
            <a:r>
              <a:rPr lang="nb-NO" dirty="0"/>
              <a:t> (like </a:t>
            </a:r>
            <a:r>
              <a:rPr lang="nb-NO" dirty="0" err="1"/>
              <a:t>before</a:t>
            </a:r>
            <a:r>
              <a:rPr lang="nb-NO" dirty="0"/>
              <a:t>)</a:t>
            </a:r>
          </a:p>
          <a:p>
            <a:r>
              <a:rPr lang="nb-NO" dirty="0" err="1"/>
              <a:t>Default</a:t>
            </a:r>
            <a:r>
              <a:rPr lang="nb-NO" dirty="0"/>
              <a:t> layout </a:t>
            </a:r>
            <a:r>
              <a:rPr lang="nb-NO" dirty="0" err="1"/>
              <a:t>need</a:t>
            </a:r>
            <a:r>
              <a:rPr lang="nb-NO" dirty="0"/>
              <a:t> </a:t>
            </a:r>
            <a:r>
              <a:rPr lang="nb-NO" dirty="0" err="1"/>
              <a:t>some</a:t>
            </a:r>
            <a:r>
              <a:rPr lang="nb-NO" dirty="0"/>
              <a:t> </a:t>
            </a:r>
            <a:r>
              <a:rPr lang="nb-NO" dirty="0" err="1"/>
              <a:t>work</a:t>
            </a:r>
            <a:r>
              <a:rPr lang="nb-N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4440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D3D6F2-04E8-B249-2F01-691C85A2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MESA 4.0 – </a:t>
            </a:r>
            <a:r>
              <a:rPr lang="nb-NO" dirty="0" err="1"/>
              <a:t>why</a:t>
            </a:r>
            <a:r>
              <a:rPr lang="nb-NO" dirty="0"/>
              <a:t>?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2AA3545-5F7B-B332-F6A6-7E7231CE9E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7" name="Plassholder for bilde 6">
            <a:extLst>
              <a:ext uri="{FF2B5EF4-FFF2-40B4-BE49-F238E27FC236}">
                <a16:creationId xmlns:a16="http://schemas.microsoft.com/office/drawing/2014/main" id="{C2674C0A-4BBD-B103-934F-0E04BBA4E2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alphaModFix amt="50000"/>
          </a:blip>
          <a:srcRect t="3620" b="3620"/>
          <a:stretch/>
        </p:blipFill>
        <p:spPr/>
      </p:pic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CAEA7C0-61E6-D012-357F-F24200BE39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b-NO" dirty="0"/>
              <a:t>The online </a:t>
            </a:r>
            <a:r>
              <a:rPr lang="nb-NO" dirty="0" err="1"/>
              <a:t>version</a:t>
            </a:r>
            <a:r>
              <a:rPr lang="nb-NO" dirty="0"/>
              <a:t> is </a:t>
            </a:r>
            <a:r>
              <a:rPr lang="nb-NO" dirty="0" err="1"/>
              <a:t>difficult</a:t>
            </a:r>
            <a:r>
              <a:rPr lang="nb-NO" dirty="0"/>
              <a:t> to </a:t>
            </a:r>
            <a:r>
              <a:rPr lang="nb-NO" dirty="0" err="1"/>
              <a:t>maintain</a:t>
            </a:r>
            <a:r>
              <a:rPr lang="nb-NO" dirty="0"/>
              <a:t>. It is </a:t>
            </a:r>
            <a:r>
              <a:rPr lang="nb-NO" dirty="0" err="1"/>
              <a:t>also</a:t>
            </a:r>
            <a:r>
              <a:rPr lang="nb-NO" dirty="0"/>
              <a:t> </a:t>
            </a:r>
            <a:r>
              <a:rPr lang="nb-NO" dirty="0" err="1"/>
              <a:t>expensive</a:t>
            </a:r>
            <a:r>
              <a:rPr lang="nb-NO" dirty="0"/>
              <a:t> to run due to </a:t>
            </a:r>
            <a:r>
              <a:rPr lang="nb-NO" dirty="0" err="1"/>
              <a:t>licenses</a:t>
            </a:r>
            <a:r>
              <a:rPr lang="nb-NO" dirty="0"/>
              <a:t> and </a:t>
            </a:r>
            <a:r>
              <a:rPr lang="nb-NO" dirty="0" err="1"/>
              <a:t>cloud</a:t>
            </a:r>
            <a:r>
              <a:rPr lang="nb-NO" dirty="0"/>
              <a:t> </a:t>
            </a:r>
            <a:r>
              <a:rPr lang="nb-NO" dirty="0" err="1"/>
              <a:t>costs</a:t>
            </a:r>
            <a:endParaRPr lang="nb-NO" dirty="0"/>
          </a:p>
          <a:p>
            <a:r>
              <a:rPr lang="nb-NO" dirty="0"/>
              <a:t>My </a:t>
            </a:r>
            <a:r>
              <a:rPr lang="nb-NO" dirty="0" err="1"/>
              <a:t>impression</a:t>
            </a:r>
            <a:r>
              <a:rPr lang="nb-NO" dirty="0"/>
              <a:t> is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online </a:t>
            </a:r>
            <a:r>
              <a:rPr lang="nb-NO" dirty="0" err="1"/>
              <a:t>solution</a:t>
            </a:r>
            <a:r>
              <a:rPr lang="nb-NO" dirty="0"/>
              <a:t> </a:t>
            </a:r>
            <a:r>
              <a:rPr lang="nb-NO" dirty="0" err="1"/>
              <a:t>was</a:t>
            </a:r>
            <a:r>
              <a:rPr lang="nb-NO" dirty="0"/>
              <a:t>:</a:t>
            </a:r>
          </a:p>
          <a:p>
            <a:pPr lvl="1"/>
            <a:r>
              <a:rPr lang="nb-NO" dirty="0"/>
              <a:t>Not </a:t>
            </a:r>
            <a:r>
              <a:rPr lang="nb-NO" dirty="0" err="1"/>
              <a:t>much</a:t>
            </a:r>
            <a:r>
              <a:rPr lang="nb-NO" dirty="0"/>
              <a:t> used and </a:t>
            </a:r>
          </a:p>
          <a:p>
            <a:pPr lvl="1"/>
            <a:r>
              <a:rPr lang="nb-NO" dirty="0"/>
              <a:t>not </a:t>
            </a:r>
            <a:r>
              <a:rPr lang="nb-NO" dirty="0" err="1"/>
              <a:t>flexible</a:t>
            </a:r>
            <a:r>
              <a:rPr lang="nb-NO" dirty="0"/>
              <a:t> </a:t>
            </a:r>
            <a:r>
              <a:rPr lang="nb-NO" dirty="0" err="1"/>
              <a:t>enough</a:t>
            </a:r>
            <a:r>
              <a:rPr lang="nb-NO" dirty="0"/>
              <a:t> for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users</a:t>
            </a:r>
            <a:r>
              <a:rPr lang="nb-NO" dirty="0"/>
              <a:t>.</a:t>
            </a:r>
          </a:p>
          <a:p>
            <a:r>
              <a:rPr lang="nb-NO" dirty="0"/>
              <a:t>I </a:t>
            </a:r>
            <a:r>
              <a:rPr lang="nb-NO" dirty="0" err="1"/>
              <a:t>had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means</a:t>
            </a:r>
            <a:r>
              <a:rPr lang="nb-NO" dirty="0"/>
              <a:t> and </a:t>
            </a:r>
            <a:r>
              <a:rPr lang="nb-NO" dirty="0" err="1"/>
              <a:t>the</a:t>
            </a:r>
            <a:r>
              <a:rPr lang="nb-NO" dirty="0"/>
              <a:t> time.</a:t>
            </a:r>
          </a:p>
          <a:p>
            <a:pPr marL="0" indent="0">
              <a:buNone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18303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506EBFE3-83FC-0058-BD10-44EB59894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585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D3D6F2-04E8-B249-2F01-691C85A2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MESA 4.0 – </a:t>
            </a:r>
            <a:r>
              <a:rPr lang="nb-NO" dirty="0" err="1"/>
              <a:t>gives</a:t>
            </a:r>
            <a:r>
              <a:rPr lang="nb-NO" dirty="0"/>
              <a:t> </a:t>
            </a:r>
            <a:r>
              <a:rPr lang="nb-NO" dirty="0" err="1"/>
              <a:t>us</a:t>
            </a:r>
            <a:r>
              <a:rPr lang="nb-NO" dirty="0"/>
              <a:t>?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2AA3545-5F7B-B332-F6A6-7E7231CE9E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7" name="Plassholder for bilde 6">
            <a:extLst>
              <a:ext uri="{FF2B5EF4-FFF2-40B4-BE49-F238E27FC236}">
                <a16:creationId xmlns:a16="http://schemas.microsoft.com/office/drawing/2014/main" id="{C2674C0A-4BBD-B103-934F-0E04BBA4E2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alphaModFix amt="50000"/>
          </a:blip>
          <a:srcRect t="3620" b="3620"/>
          <a:stretch/>
        </p:blipFill>
        <p:spPr/>
      </p:pic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CAEA7C0-61E6-D012-357F-F24200BE39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nb-NO" dirty="0"/>
              <a:t>Most of </a:t>
            </a:r>
            <a:r>
              <a:rPr lang="nb-NO" dirty="0" err="1"/>
              <a:t>the</a:t>
            </a:r>
            <a:r>
              <a:rPr lang="nb-NO" dirty="0"/>
              <a:t> online </a:t>
            </a:r>
            <a:r>
              <a:rPr lang="nb-NO" dirty="0" err="1"/>
              <a:t>functionality</a:t>
            </a:r>
            <a:r>
              <a:rPr lang="nb-NO" dirty="0"/>
              <a:t> is </a:t>
            </a:r>
            <a:r>
              <a:rPr lang="nb-NO" dirty="0" err="1"/>
              <a:t>available</a:t>
            </a:r>
            <a:endParaRPr lang="nb-NO" dirty="0"/>
          </a:p>
          <a:p>
            <a:r>
              <a:rPr lang="nb-NO" dirty="0"/>
              <a:t>«</a:t>
            </a:r>
            <a:r>
              <a:rPr lang="nb-NO" dirty="0" err="1"/>
              <a:t>Local</a:t>
            </a:r>
            <a:r>
              <a:rPr lang="nb-NO" dirty="0"/>
              <a:t>» </a:t>
            </a:r>
            <a:r>
              <a:rPr lang="nb-NO" dirty="0" err="1"/>
              <a:t>development</a:t>
            </a:r>
            <a:endParaRPr lang="nb-NO" dirty="0"/>
          </a:p>
          <a:p>
            <a:r>
              <a:rPr lang="nb-NO" dirty="0" err="1"/>
              <a:t>Looks</a:t>
            </a:r>
            <a:r>
              <a:rPr lang="nb-NO" dirty="0"/>
              <a:t> like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processing</a:t>
            </a:r>
            <a:r>
              <a:rPr lang="nb-NO" dirty="0"/>
              <a:t> is faster</a:t>
            </a:r>
          </a:p>
          <a:p>
            <a:r>
              <a:rPr lang="nb-NO" dirty="0"/>
              <a:t>Better QGIS </a:t>
            </a:r>
            <a:r>
              <a:rPr lang="nb-NO" dirty="0" err="1"/>
              <a:t>template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579407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CD3D6F2-04E8-B249-2F01-691C85A2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MESA 4.0 – </a:t>
            </a:r>
            <a:r>
              <a:rPr lang="nb-NO" dirty="0" err="1"/>
              <a:t>what</a:t>
            </a:r>
            <a:r>
              <a:rPr lang="nb-NO" dirty="0"/>
              <a:t> </a:t>
            </a:r>
            <a:r>
              <a:rPr lang="nb-NO" dirty="0" err="1"/>
              <a:t>now</a:t>
            </a:r>
            <a:r>
              <a:rPr lang="nb-NO" dirty="0"/>
              <a:t>?</a:t>
            </a:r>
          </a:p>
        </p:txBody>
      </p:sp>
      <p:pic>
        <p:nvPicPr>
          <p:cNvPr id="7" name="Plassholder for bilde 6">
            <a:extLst>
              <a:ext uri="{FF2B5EF4-FFF2-40B4-BE49-F238E27FC236}">
                <a16:creationId xmlns:a16="http://schemas.microsoft.com/office/drawing/2014/main" id="{C2674C0A-4BBD-B103-934F-0E04BBA4E2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alphaModFix amt="50000"/>
          </a:blip>
          <a:srcRect t="3620" b="3620"/>
          <a:stretch/>
        </p:blipFill>
        <p:spPr/>
      </p:pic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FCAEA7C0-61E6-D012-357F-F24200BE39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1949" y="1659118"/>
            <a:ext cx="5498876" cy="4359491"/>
          </a:xfrm>
        </p:spPr>
        <p:txBody>
          <a:bodyPr/>
          <a:lstStyle/>
          <a:p>
            <a:r>
              <a:rPr lang="nb-NO" dirty="0"/>
              <a:t>Update test data </a:t>
            </a:r>
            <a:r>
              <a:rPr lang="nb-NO" dirty="0" err="1"/>
              <a:t>set</a:t>
            </a:r>
            <a:endParaRPr lang="nb-NO" dirty="0"/>
          </a:p>
          <a:p>
            <a:r>
              <a:rPr lang="nb-NO" dirty="0"/>
              <a:t>More/</a:t>
            </a:r>
            <a:r>
              <a:rPr lang="nb-NO" dirty="0" err="1"/>
              <a:t>better</a:t>
            </a:r>
            <a:r>
              <a:rPr lang="nb-NO" dirty="0"/>
              <a:t> </a:t>
            </a:r>
            <a:r>
              <a:rPr lang="nb-NO" dirty="0" err="1"/>
              <a:t>documentation</a:t>
            </a:r>
            <a:r>
              <a:rPr lang="nb-NO" dirty="0"/>
              <a:t>:</a:t>
            </a:r>
          </a:p>
          <a:p>
            <a:r>
              <a:rPr lang="nb-NO" dirty="0" err="1"/>
              <a:t>Allow</a:t>
            </a:r>
            <a:r>
              <a:rPr lang="nb-NO" dirty="0"/>
              <a:t> </a:t>
            </a:r>
            <a:r>
              <a:rPr lang="nb-NO" dirty="0" err="1"/>
              <a:t>some</a:t>
            </a:r>
            <a:r>
              <a:rPr lang="nb-NO" dirty="0"/>
              <a:t> partners to test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version</a:t>
            </a:r>
            <a:r>
              <a:rPr lang="nb-NO" dirty="0"/>
              <a:t>.</a:t>
            </a:r>
          </a:p>
          <a:p>
            <a:r>
              <a:rPr lang="nb-NO" dirty="0" err="1"/>
              <a:t>Gather</a:t>
            </a:r>
            <a:r>
              <a:rPr lang="nb-NO" dirty="0"/>
              <a:t> feedback</a:t>
            </a:r>
          </a:p>
          <a:p>
            <a:r>
              <a:rPr lang="nb-NO" dirty="0" err="1"/>
              <a:t>Move</a:t>
            </a:r>
            <a:r>
              <a:rPr lang="nb-NO" dirty="0"/>
              <a:t> to </a:t>
            </a:r>
            <a:r>
              <a:rPr lang="nb-NO" dirty="0" err="1"/>
              <a:t>release</a:t>
            </a:r>
            <a:r>
              <a:rPr lang="nb-NO" dirty="0"/>
              <a:t> </a:t>
            </a:r>
            <a:r>
              <a:rPr lang="nb-NO" dirty="0" err="1"/>
              <a:t>version</a:t>
            </a:r>
            <a:endParaRPr lang="nb-NO" dirty="0"/>
          </a:p>
          <a:p>
            <a:r>
              <a:rPr lang="nb-NO" dirty="0" err="1"/>
              <a:t>Involvement</a:t>
            </a:r>
            <a:r>
              <a:rPr lang="nb-NO" dirty="0"/>
              <a:t> from WCMC?</a:t>
            </a:r>
          </a:p>
        </p:txBody>
      </p:sp>
    </p:spTree>
    <p:extLst>
      <p:ext uri="{BB962C8B-B14F-4D97-AF65-F5344CB8AC3E}">
        <p14:creationId xmlns:p14="http://schemas.microsoft.com/office/powerpoint/2010/main" val="804701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3252DB5C-EF02-C84A-0EE5-93790C29D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Resources</a:t>
            </a:r>
            <a:endParaRPr lang="en-GB" dirty="0"/>
          </a:p>
        </p:txBody>
      </p:sp>
      <p:sp>
        <p:nvSpPr>
          <p:cNvPr id="7" name="Plassholder for innhold 6">
            <a:extLst>
              <a:ext uri="{FF2B5EF4-FFF2-40B4-BE49-F238E27FC236}">
                <a16:creationId xmlns:a16="http://schemas.microsoft.com/office/drawing/2014/main" id="{8322FAE2-A501-032E-E665-F0162EB16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094" y="2269864"/>
            <a:ext cx="11322424" cy="3748745"/>
          </a:xfrm>
        </p:spPr>
        <p:txBody>
          <a:bodyPr/>
          <a:lstStyle/>
          <a:p>
            <a:r>
              <a:rPr lang="nb-NO" b="1" dirty="0" err="1"/>
              <a:t>Github</a:t>
            </a:r>
            <a:r>
              <a:rPr lang="nb-NO" dirty="0"/>
              <a:t>: </a:t>
            </a:r>
            <a:r>
              <a:rPr lang="nb-NO" dirty="0">
                <a:hlinkClick r:id="rId2"/>
              </a:rPr>
              <a:t>https://github.com/ragnvald/mesa</a:t>
            </a:r>
            <a:endParaRPr lang="nb-NO" dirty="0"/>
          </a:p>
          <a:p>
            <a:r>
              <a:rPr lang="nb-NO" b="1" dirty="0" err="1"/>
              <a:t>Documentation</a:t>
            </a:r>
            <a:r>
              <a:rPr lang="nb-NO" b="1" dirty="0"/>
              <a:t> wiki</a:t>
            </a:r>
            <a:r>
              <a:rPr lang="nb-NO" dirty="0"/>
              <a:t>: https://www.mesamethod.org/wiki/Current_tool_version</a:t>
            </a:r>
          </a:p>
          <a:p>
            <a:pPr marL="0" indent="0">
              <a:buNone/>
            </a:pPr>
            <a:endParaRPr lang="nb-NO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8857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3192D05A-9393-B090-54CD-6451FEEE34E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tretch/>
        </p:blipFill>
        <p:spPr>
          <a:xfrm>
            <a:off x="272522" y="567"/>
            <a:ext cx="5537376" cy="6857433"/>
          </a:xfrm>
          <a:noFill/>
        </p:spPr>
      </p:pic>
      <p:sp>
        <p:nvSpPr>
          <p:cNvPr id="9" name="Høyre klammeparentes 8">
            <a:extLst>
              <a:ext uri="{FF2B5EF4-FFF2-40B4-BE49-F238E27FC236}">
                <a16:creationId xmlns:a16="http://schemas.microsoft.com/office/drawing/2014/main" id="{1ACDA7DD-6A39-44AF-046C-4BD19958DE28}"/>
              </a:ext>
            </a:extLst>
          </p:cNvPr>
          <p:cNvSpPr/>
          <p:nvPr/>
        </p:nvSpPr>
        <p:spPr>
          <a:xfrm>
            <a:off x="5611906" y="0"/>
            <a:ext cx="672353" cy="6651812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Sylinder 9">
            <a:extLst>
              <a:ext uri="{FF2B5EF4-FFF2-40B4-BE49-F238E27FC236}">
                <a16:creationId xmlns:a16="http://schemas.microsoft.com/office/drawing/2014/main" id="{CB81499A-AC76-8266-6F97-AC1A7551660E}"/>
              </a:ext>
            </a:extLst>
          </p:cNvPr>
          <p:cNvSpPr/>
          <p:nvPr/>
        </p:nvSpPr>
        <p:spPr>
          <a:xfrm>
            <a:off x="6544235" y="2532529"/>
            <a:ext cx="842683" cy="1586753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Pil: høyre 10">
            <a:extLst>
              <a:ext uri="{FF2B5EF4-FFF2-40B4-BE49-F238E27FC236}">
                <a16:creationId xmlns:a16="http://schemas.microsoft.com/office/drawing/2014/main" id="{84E06F49-F8B9-9A1F-1F6E-366F520F527F}"/>
              </a:ext>
            </a:extLst>
          </p:cNvPr>
          <p:cNvSpPr/>
          <p:nvPr/>
        </p:nvSpPr>
        <p:spPr>
          <a:xfrm>
            <a:off x="7826188" y="3173506"/>
            <a:ext cx="770965" cy="36755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 descr="upload.wikimedia.org/wikipedia/commons/thumb/9/91/...">
            <a:extLst>
              <a:ext uri="{FF2B5EF4-FFF2-40B4-BE49-F238E27FC236}">
                <a16:creationId xmlns:a16="http://schemas.microsoft.com/office/drawing/2014/main" id="{59303ACC-73E9-BE15-9F33-9032971AF3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4292" y="2471457"/>
            <a:ext cx="1771650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966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Plassholder for innhold 7">
            <a:extLst>
              <a:ext uri="{FF2B5EF4-FFF2-40B4-BE49-F238E27FC236}">
                <a16:creationId xmlns:a16="http://schemas.microsoft.com/office/drawing/2014/main" id="{2B5F9DE8-BEF6-A502-F67A-120E64537D3D}"/>
              </a:ext>
            </a:extLst>
          </p:cNvPr>
          <p:cNvGraphicFramePr>
            <a:graphicFrameLocks noGrp="1"/>
          </p:cNvGraphicFramePr>
          <p:nvPr>
            <p:ph idx="13"/>
            <p:extLst>
              <p:ext uri="{D42A27DB-BD31-4B8C-83A1-F6EECF244321}">
                <p14:modId xmlns:p14="http://schemas.microsoft.com/office/powerpoint/2010/main" val="1763679562"/>
              </p:ext>
            </p:extLst>
          </p:nvPr>
        </p:nvGraphicFramePr>
        <p:xfrm>
          <a:off x="155643" y="184826"/>
          <a:ext cx="11926109" cy="6488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tel 2">
            <a:extLst>
              <a:ext uri="{FF2B5EF4-FFF2-40B4-BE49-F238E27FC236}">
                <a16:creationId xmlns:a16="http://schemas.microsoft.com/office/drawing/2014/main" id="{A4BF9E3A-1676-D55B-435B-48BCD4EC6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625" y="184826"/>
            <a:ext cx="4702175" cy="1043612"/>
          </a:xfrm>
        </p:spPr>
        <p:txBody>
          <a:bodyPr/>
          <a:lstStyle/>
          <a:p>
            <a:r>
              <a:rPr lang="nb-NO" dirty="0" err="1"/>
              <a:t>Process</a:t>
            </a:r>
            <a:r>
              <a:rPr lang="nb-NO" dirty="0"/>
              <a:t> </a:t>
            </a:r>
            <a:r>
              <a:rPr lang="nb-NO" dirty="0" err="1"/>
              <a:t>reminder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83033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FD627735-2629-4881-1E65-883B55976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Short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0055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24FEC04-B198-17C9-3F89-146A849EC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038" y="748902"/>
            <a:ext cx="4702175" cy="1043612"/>
          </a:xfrm>
        </p:spPr>
        <p:txBody>
          <a:bodyPr anchor="t">
            <a:normAutofit/>
          </a:bodyPr>
          <a:lstStyle/>
          <a:p>
            <a:r>
              <a:rPr lang="nb-NO" sz="3400"/>
              <a:t>How do I start </a:t>
            </a:r>
            <a:r>
              <a:rPr lang="nb-NO" sz="3400" err="1"/>
              <a:t>using</a:t>
            </a:r>
            <a:r>
              <a:rPr lang="nb-NO" sz="3400"/>
              <a:t> it?</a:t>
            </a:r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5C96A6FF-243D-9B73-58AF-538F1FA8A3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19" b="-1"/>
          <a:stretch/>
        </p:blipFill>
        <p:spPr>
          <a:xfrm>
            <a:off x="6172201" y="398706"/>
            <a:ext cx="5818645" cy="6266464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DA22B7D-9208-1DC7-419E-36073930F5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1" y="5945195"/>
            <a:ext cx="4702174" cy="184666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F1571F3A-910A-FBCF-A5F3-0FCFFF80AD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16036" y="2269864"/>
            <a:ext cx="4702177" cy="3748745"/>
          </a:xfrm>
        </p:spPr>
        <p:txBody>
          <a:bodyPr>
            <a:normAutofit/>
          </a:bodyPr>
          <a:lstStyle/>
          <a:p>
            <a:r>
              <a:rPr lang="nb-NO" dirty="0" err="1"/>
              <a:t>Download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zip</a:t>
            </a:r>
            <a:r>
              <a:rPr lang="nb-NO" dirty="0"/>
              <a:t>-file</a:t>
            </a:r>
          </a:p>
          <a:p>
            <a:r>
              <a:rPr lang="nb-NO" dirty="0" err="1"/>
              <a:t>Unzip</a:t>
            </a:r>
            <a:endParaRPr lang="nb-NO" dirty="0"/>
          </a:p>
          <a:p>
            <a:r>
              <a:rPr lang="nb-NO" dirty="0"/>
              <a:t>Double-</a:t>
            </a:r>
            <a:r>
              <a:rPr lang="nb-NO" dirty="0" err="1"/>
              <a:t>click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file:</a:t>
            </a:r>
          </a:p>
          <a:p>
            <a:pPr lvl="1"/>
            <a:r>
              <a:rPr lang="nb-NO" dirty="0"/>
              <a:t>user-interface.exe</a:t>
            </a:r>
          </a:p>
        </p:txBody>
      </p:sp>
    </p:spTree>
    <p:extLst>
      <p:ext uri="{BB962C8B-B14F-4D97-AF65-F5344CB8AC3E}">
        <p14:creationId xmlns:p14="http://schemas.microsoft.com/office/powerpoint/2010/main" val="648066117"/>
      </p:ext>
    </p:extLst>
  </p:cSld>
  <p:clrMapOvr>
    <a:masterClrMapping/>
  </p:clrMapOvr>
</p:sld>
</file>

<file path=ppt/theme/theme1.xml><?xml version="1.0" encoding="utf-8"?>
<a:theme xmlns:a="http://schemas.openxmlformats.org/drawingml/2006/main" name="Miljødirektoratet">
  <a:themeElements>
    <a:clrScheme name="Miljødirektoratet">
      <a:dk1>
        <a:srgbClr val="000000"/>
      </a:dk1>
      <a:lt1>
        <a:srgbClr val="FFFFFF"/>
      </a:lt1>
      <a:dk2>
        <a:srgbClr val="005E5D"/>
      </a:dk2>
      <a:lt2>
        <a:srgbClr val="FCFAF6"/>
      </a:lt2>
      <a:accent1>
        <a:srgbClr val="005E5D"/>
      </a:accent1>
      <a:accent2>
        <a:srgbClr val="337E7D"/>
      </a:accent2>
      <a:accent3>
        <a:srgbClr val="40C1AC"/>
      </a:accent3>
      <a:accent4>
        <a:srgbClr val="D86018"/>
      </a:accent4>
      <a:accent5>
        <a:srgbClr val="EFBE7D"/>
      </a:accent5>
      <a:accent6>
        <a:srgbClr val="F5F1E5"/>
      </a:accent6>
      <a:hlink>
        <a:srgbClr val="0072CE"/>
      </a:hlink>
      <a:folHlink>
        <a:srgbClr val="B9D9EB"/>
      </a:folHlink>
    </a:clrScheme>
    <a:fontScheme name="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dir_presentasjonsmal-ENG.potx" id="{F0A5099E-5F1E-490B-A5A8-107878F5EAF7}" vid="{68B762AE-ED28-4747-A7CA-DDE3E24C5476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eskrivelse xmlns="b3f80bbc-1ed7-4a80-8ef6-1c80717c3c5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E9390C15C885546A4B07F8C2272D5C2" ma:contentTypeVersion="4" ma:contentTypeDescription="Opprett et nytt dokument." ma:contentTypeScope="" ma:versionID="d2a76b9fc2674dd4bcfa784a8ea41acd">
  <xsd:schema xmlns:xsd="http://www.w3.org/2001/XMLSchema" xmlns:xs="http://www.w3.org/2001/XMLSchema" xmlns:p="http://schemas.microsoft.com/office/2006/metadata/properties" xmlns:ns2="b3f80bbc-1ed7-4a80-8ef6-1c80717c3c5d" targetNamespace="http://schemas.microsoft.com/office/2006/metadata/properties" ma:root="true" ma:fieldsID="2c1a209f1ee09ac0ba4039c34cacc6ca" ns2:_="">
    <xsd:import namespace="b3f80bbc-1ed7-4a80-8ef6-1c80717c3c5d"/>
    <xsd:element name="properties">
      <xsd:complexType>
        <xsd:sequence>
          <xsd:element name="documentManagement">
            <xsd:complexType>
              <xsd:all>
                <xsd:element ref="ns2:Beskrivelse" minOccurs="0"/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f80bbc-1ed7-4a80-8ef6-1c80717c3c5d" elementFormDefault="qualified">
    <xsd:import namespace="http://schemas.microsoft.com/office/2006/documentManagement/types"/>
    <xsd:import namespace="http://schemas.microsoft.com/office/infopath/2007/PartnerControls"/>
    <xsd:element name="Beskrivelse" ma:index="8" nillable="true" ma:displayName="Beskrivelse" ma:internalName="Beskrivelse">
      <xsd:simpleType>
        <xsd:restriction base="dms:Text">
          <xsd:maxLength value="255"/>
        </xsd:restriction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FE26EE2-541D-43FA-8F9D-2E6A4D38B859}">
  <ds:schemaRefs>
    <ds:schemaRef ds:uri="http://schemas.microsoft.com/office/2006/metadata/properties"/>
    <ds:schemaRef ds:uri="http://schemas.microsoft.com/office/infopath/2007/PartnerControls"/>
    <ds:schemaRef ds:uri="b3f80bbc-1ed7-4a80-8ef6-1c80717c3c5d"/>
  </ds:schemaRefs>
</ds:datastoreItem>
</file>

<file path=customXml/itemProps2.xml><?xml version="1.0" encoding="utf-8"?>
<ds:datastoreItem xmlns:ds="http://schemas.openxmlformats.org/officeDocument/2006/customXml" ds:itemID="{2968F320-F5B6-483A-964D-239EE3A4CD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5C3310A-D6DF-4AD8-97B6-2785F669DB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f80bbc-1ed7-4a80-8ef6-1c80717c3c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Norwegian Environment Agency (english)</Template>
  <TotalTime>5406</TotalTime>
  <Words>389</Words>
  <Application>Microsoft Office PowerPoint</Application>
  <PresentationFormat>Widescreen</PresentationFormat>
  <Paragraphs>59</Paragraphs>
  <Slides>20</Slides>
  <Notes>0</Notes>
  <HiddenSlides>0</HiddenSlides>
  <MMClips>1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20</vt:i4>
      </vt:variant>
    </vt:vector>
  </HeadingPairs>
  <TitlesOfParts>
    <vt:vector size="24" baseType="lpstr">
      <vt:lpstr>Arial</vt:lpstr>
      <vt:lpstr>Calibri</vt:lpstr>
      <vt:lpstr>Open Sans</vt:lpstr>
      <vt:lpstr>Miljødirektoratet</vt:lpstr>
      <vt:lpstr>MESA – upgrade</vt:lpstr>
      <vt:lpstr>MESA 4.0 – why?</vt:lpstr>
      <vt:lpstr>MESA 4.0 – gives us?</vt:lpstr>
      <vt:lpstr>MESA 4.0 – what now?</vt:lpstr>
      <vt:lpstr>Resources</vt:lpstr>
      <vt:lpstr>PowerPoint-presentasjon</vt:lpstr>
      <vt:lpstr>Process reminder</vt:lpstr>
      <vt:lpstr>Short demo</vt:lpstr>
      <vt:lpstr>How do I start using it?</vt:lpstr>
      <vt:lpstr>PowerPoint-presentasjon</vt:lpstr>
      <vt:lpstr>PowerPoint-presentasjon</vt:lpstr>
      <vt:lpstr>For the nerds…</vt:lpstr>
      <vt:lpstr>Lines -&gt; segments - I</vt:lpstr>
      <vt:lpstr>PowerPoint-presentasjon</vt:lpstr>
      <vt:lpstr>Lines -&gt; segments - II</vt:lpstr>
      <vt:lpstr>PowerPoint-presentasjon</vt:lpstr>
      <vt:lpstr>Grid cells and lines</vt:lpstr>
      <vt:lpstr>PowerPoint-presentasjon</vt:lpstr>
      <vt:lpstr>Grid cells and lines atlases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MESA – upgrade</dc:title>
  <dc:creator>Ragnvald Larsen</dc:creator>
  <cp:lastModifiedBy>Ragnvald Larsen</cp:lastModifiedBy>
  <cp:revision>10</cp:revision>
  <dcterms:created xsi:type="dcterms:W3CDTF">2024-01-17T18:36:33Z</dcterms:created>
  <dcterms:modified xsi:type="dcterms:W3CDTF">2024-04-30T20:49:45Z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0x010100CE9390C15C885546A4B07F8C2272D5C2</vt:lpwstr>
  </property>
</Properties>
</file>

<file path=docProps/thumbnail.jpeg>
</file>